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5"/>
  </p:notesMasterIdLst>
  <p:sldIdLst>
    <p:sldId id="256" r:id="rId2"/>
    <p:sldId id="306" r:id="rId3"/>
    <p:sldId id="305" r:id="rId4"/>
    <p:sldId id="303" r:id="rId5"/>
    <p:sldId id="304" r:id="rId6"/>
    <p:sldId id="307" r:id="rId7"/>
    <p:sldId id="263" r:id="rId8"/>
    <p:sldId id="308" r:id="rId9"/>
    <p:sldId id="322" r:id="rId10"/>
    <p:sldId id="309" r:id="rId11"/>
    <p:sldId id="311" r:id="rId12"/>
    <p:sldId id="312" r:id="rId13"/>
    <p:sldId id="313" r:id="rId14"/>
    <p:sldId id="314" r:id="rId15"/>
    <p:sldId id="323" r:id="rId16"/>
    <p:sldId id="310" r:id="rId17"/>
    <p:sldId id="315" r:id="rId18"/>
    <p:sldId id="316" r:id="rId19"/>
    <p:sldId id="317" r:id="rId20"/>
    <p:sldId id="319" r:id="rId21"/>
    <p:sldId id="318" r:id="rId22"/>
    <p:sldId id="321"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12" autoAdjust="0"/>
    <p:restoredTop sz="94660"/>
  </p:normalViewPr>
  <p:slideViewPr>
    <p:cSldViewPr snapToGrid="0">
      <p:cViewPr>
        <p:scale>
          <a:sx n="75" d="100"/>
          <a:sy n="75" d="100"/>
        </p:scale>
        <p:origin x="30" y="705"/>
      </p:cViewPr>
      <p:guideLst>
        <p:guide orient="horz" pos="2160"/>
        <p:guide pos="3840"/>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Mengqi" userId="59cda2f1dc6e6b0b" providerId="LiveId" clId="{8AE8FC9B-8F2A-48E4-965E-C962C4A4AF3A}"/>
    <pc:docChg chg="undo custSel addSld delSld modSld sldOrd">
      <pc:chgData name="Lu Mengqi" userId="59cda2f1dc6e6b0b" providerId="LiveId" clId="{8AE8FC9B-8F2A-48E4-965E-C962C4A4AF3A}" dt="2022-07-06T14:42:24.054" v="1758" actId="20577"/>
      <pc:docMkLst>
        <pc:docMk/>
      </pc:docMkLst>
      <pc:sldChg chg="modSp mod">
        <pc:chgData name="Lu Mengqi" userId="59cda2f1dc6e6b0b" providerId="LiveId" clId="{8AE8FC9B-8F2A-48E4-965E-C962C4A4AF3A}" dt="2022-06-27T14:32:30.589" v="1552" actId="20577"/>
        <pc:sldMkLst>
          <pc:docMk/>
          <pc:sldMk cId="114863653" sldId="256"/>
        </pc:sldMkLst>
        <pc:spChg chg="mod">
          <ac:chgData name="Lu Mengqi" userId="59cda2f1dc6e6b0b" providerId="LiveId" clId="{8AE8FC9B-8F2A-48E4-965E-C962C4A4AF3A}" dt="2022-06-27T14:32:30.589" v="1552" actId="20577"/>
          <ac:spMkLst>
            <pc:docMk/>
            <pc:sldMk cId="114863653" sldId="256"/>
            <ac:spMk id="10" creationId="{00000000-0000-0000-0000-000000000000}"/>
          </ac:spMkLst>
        </pc:spChg>
      </pc:sldChg>
      <pc:sldChg chg="modSp mod">
        <pc:chgData name="Lu Mengqi" userId="59cda2f1dc6e6b0b" providerId="LiveId" clId="{8AE8FC9B-8F2A-48E4-965E-C962C4A4AF3A}" dt="2022-06-27T00:14:31.843" v="20" actId="20577"/>
        <pc:sldMkLst>
          <pc:docMk/>
          <pc:sldMk cId="443207280" sldId="263"/>
        </pc:sldMkLst>
        <pc:spChg chg="mod">
          <ac:chgData name="Lu Mengqi" userId="59cda2f1dc6e6b0b" providerId="LiveId" clId="{8AE8FC9B-8F2A-48E4-965E-C962C4A4AF3A}" dt="2022-06-27T00:14:31.843" v="20" actId="20577"/>
          <ac:spMkLst>
            <pc:docMk/>
            <pc:sldMk cId="443207280" sldId="263"/>
            <ac:spMk id="2" creationId="{00000000-0000-0000-0000-000000000000}"/>
          </ac:spMkLst>
        </pc:spChg>
        <pc:spChg chg="mod">
          <ac:chgData name="Lu Mengqi" userId="59cda2f1dc6e6b0b" providerId="LiveId" clId="{8AE8FC9B-8F2A-48E4-965E-C962C4A4AF3A}" dt="2022-06-27T00:13:14.142" v="1" actId="6549"/>
          <ac:spMkLst>
            <pc:docMk/>
            <pc:sldMk cId="443207280" sldId="263"/>
            <ac:spMk id="3" creationId="{00000000-0000-0000-0000-000000000000}"/>
          </ac:spMkLst>
        </pc:spChg>
      </pc:sldChg>
      <pc:sldChg chg="modSp mod">
        <pc:chgData name="Lu Mengqi" userId="59cda2f1dc6e6b0b" providerId="LiveId" clId="{8AE8FC9B-8F2A-48E4-965E-C962C4A4AF3A}" dt="2022-06-27T16:49:18.342" v="1615" actId="1076"/>
        <pc:sldMkLst>
          <pc:docMk/>
          <pc:sldMk cId="472409617" sldId="303"/>
        </pc:sldMkLst>
        <pc:spChg chg="mod">
          <ac:chgData name="Lu Mengqi" userId="59cda2f1dc6e6b0b" providerId="LiveId" clId="{8AE8FC9B-8F2A-48E4-965E-C962C4A4AF3A}" dt="2022-06-27T16:25:58.267" v="1567" actId="20577"/>
          <ac:spMkLst>
            <pc:docMk/>
            <pc:sldMk cId="472409617" sldId="303"/>
            <ac:spMk id="10" creationId="{DBBD65CE-37A8-47CA-9BAD-321BCA1F147F}"/>
          </ac:spMkLst>
        </pc:spChg>
        <pc:spChg chg="mod">
          <ac:chgData name="Lu Mengqi" userId="59cda2f1dc6e6b0b" providerId="LiveId" clId="{8AE8FC9B-8F2A-48E4-965E-C962C4A4AF3A}" dt="2022-06-27T16:49:18.342" v="1615" actId="1076"/>
          <ac:spMkLst>
            <pc:docMk/>
            <pc:sldMk cId="472409617" sldId="303"/>
            <ac:spMk id="118" creationId="{F07400BA-11BE-4999-8AB5-F406E99A3FA9}"/>
          </ac:spMkLst>
        </pc:spChg>
      </pc:sldChg>
      <pc:sldChg chg="addSp modSp mod">
        <pc:chgData name="Lu Mengqi" userId="59cda2f1dc6e6b0b" providerId="LiveId" clId="{8AE8FC9B-8F2A-48E4-965E-C962C4A4AF3A}" dt="2022-06-27T14:35:24.496" v="1562" actId="20577"/>
        <pc:sldMkLst>
          <pc:docMk/>
          <pc:sldMk cId="1236288479" sldId="306"/>
        </pc:sldMkLst>
        <pc:spChg chg="add mod">
          <ac:chgData name="Lu Mengqi" userId="59cda2f1dc6e6b0b" providerId="LiveId" clId="{8AE8FC9B-8F2A-48E4-965E-C962C4A4AF3A}" dt="2022-06-27T14:35:24.496" v="1562" actId="20577"/>
          <ac:spMkLst>
            <pc:docMk/>
            <pc:sldMk cId="1236288479" sldId="306"/>
            <ac:spMk id="8" creationId="{3C01A4CD-71B1-52D7-1BA5-A80E2AA3EAAE}"/>
          </ac:spMkLst>
        </pc:spChg>
      </pc:sldChg>
      <pc:sldChg chg="modSp mod">
        <pc:chgData name="Lu Mengqi" userId="59cda2f1dc6e6b0b" providerId="LiveId" clId="{8AE8FC9B-8F2A-48E4-965E-C962C4A4AF3A}" dt="2022-07-06T14:38:54.090" v="1653" actId="6549"/>
        <pc:sldMkLst>
          <pc:docMk/>
          <pc:sldMk cId="3892425314" sldId="307"/>
        </pc:sldMkLst>
        <pc:spChg chg="mod">
          <ac:chgData name="Lu Mengqi" userId="59cda2f1dc6e6b0b" providerId="LiveId" clId="{8AE8FC9B-8F2A-48E4-965E-C962C4A4AF3A}" dt="2022-07-06T14:38:54.090" v="1653" actId="6549"/>
          <ac:spMkLst>
            <pc:docMk/>
            <pc:sldMk cId="3892425314" sldId="307"/>
            <ac:spMk id="3" creationId="{00000000-0000-0000-0000-000000000000}"/>
          </ac:spMkLst>
        </pc:spChg>
      </pc:sldChg>
      <pc:sldChg chg="addSp modSp mod">
        <pc:chgData name="Lu Mengqi" userId="59cda2f1dc6e6b0b" providerId="LiveId" clId="{8AE8FC9B-8F2A-48E4-965E-C962C4A4AF3A}" dt="2022-06-27T03:30:58.686" v="1548" actId="14100"/>
        <pc:sldMkLst>
          <pc:docMk/>
          <pc:sldMk cId="1473706286" sldId="310"/>
        </pc:sldMkLst>
        <pc:picChg chg="add mod">
          <ac:chgData name="Lu Mengqi" userId="59cda2f1dc6e6b0b" providerId="LiveId" clId="{8AE8FC9B-8F2A-48E4-965E-C962C4A4AF3A}" dt="2022-06-27T03:29:48.950" v="1541" actId="1076"/>
          <ac:picMkLst>
            <pc:docMk/>
            <pc:sldMk cId="1473706286" sldId="310"/>
            <ac:picMk id="4" creationId="{924CA3A0-329B-F4FF-7C5D-E88458F35717}"/>
          </ac:picMkLst>
        </pc:picChg>
        <pc:picChg chg="add mod">
          <ac:chgData name="Lu Mengqi" userId="59cda2f1dc6e6b0b" providerId="LiveId" clId="{8AE8FC9B-8F2A-48E4-965E-C962C4A4AF3A}" dt="2022-06-27T03:30:58.686" v="1548" actId="14100"/>
          <ac:picMkLst>
            <pc:docMk/>
            <pc:sldMk cId="1473706286" sldId="310"/>
            <ac:picMk id="6" creationId="{737E967D-0303-8325-2C2F-4AB554CE1D06}"/>
          </ac:picMkLst>
        </pc:picChg>
        <pc:picChg chg="mod">
          <ac:chgData name="Lu Mengqi" userId="59cda2f1dc6e6b0b" providerId="LiveId" clId="{8AE8FC9B-8F2A-48E4-965E-C962C4A4AF3A}" dt="2022-06-27T03:29:20.950" v="1537" actId="1076"/>
          <ac:picMkLst>
            <pc:docMk/>
            <pc:sldMk cId="1473706286" sldId="310"/>
            <ac:picMk id="22" creationId="{25449E29-643D-4359-90C6-D346949D282A}"/>
          </ac:picMkLst>
        </pc:picChg>
      </pc:sldChg>
      <pc:sldChg chg="modSp mod">
        <pc:chgData name="Lu Mengqi" userId="59cda2f1dc6e6b0b" providerId="LiveId" clId="{8AE8FC9B-8F2A-48E4-965E-C962C4A4AF3A}" dt="2022-06-27T00:36:18.569" v="425" actId="1076"/>
        <pc:sldMkLst>
          <pc:docMk/>
          <pc:sldMk cId="120588339" sldId="311"/>
        </pc:sldMkLst>
        <pc:picChg chg="mod">
          <ac:chgData name="Lu Mengqi" userId="59cda2f1dc6e6b0b" providerId="LiveId" clId="{8AE8FC9B-8F2A-48E4-965E-C962C4A4AF3A}" dt="2022-06-27T00:36:18.569" v="425" actId="1076"/>
          <ac:picMkLst>
            <pc:docMk/>
            <pc:sldMk cId="120588339" sldId="311"/>
            <ac:picMk id="8" creationId="{1EC2BDE1-CEF8-4553-94B2-851CDA96349E}"/>
          </ac:picMkLst>
        </pc:picChg>
        <pc:picChg chg="mod">
          <ac:chgData name="Lu Mengqi" userId="59cda2f1dc6e6b0b" providerId="LiveId" clId="{8AE8FC9B-8F2A-48E4-965E-C962C4A4AF3A}" dt="2022-06-27T00:36:14.020" v="423" actId="1076"/>
          <ac:picMkLst>
            <pc:docMk/>
            <pc:sldMk cId="120588339" sldId="311"/>
            <ac:picMk id="13" creationId="{DD8273D7-A38A-4607-B461-F2D0AD078879}"/>
          </ac:picMkLst>
        </pc:picChg>
      </pc:sldChg>
      <pc:sldChg chg="modSp mod">
        <pc:chgData name="Lu Mengqi" userId="59cda2f1dc6e6b0b" providerId="LiveId" clId="{8AE8FC9B-8F2A-48E4-965E-C962C4A4AF3A}" dt="2022-07-06T14:40:37.260" v="1718" actId="20577"/>
        <pc:sldMkLst>
          <pc:docMk/>
          <pc:sldMk cId="3132532267" sldId="312"/>
        </pc:sldMkLst>
        <pc:spChg chg="mod">
          <ac:chgData name="Lu Mengqi" userId="59cda2f1dc6e6b0b" providerId="LiveId" clId="{8AE8FC9B-8F2A-48E4-965E-C962C4A4AF3A}" dt="2022-06-27T17:32:42.978" v="1651" actId="20577"/>
          <ac:spMkLst>
            <pc:docMk/>
            <pc:sldMk cId="3132532267" sldId="312"/>
            <ac:spMk id="10" creationId="{C8BE0BAB-0327-42B7-998E-CE855EABF61F}"/>
          </ac:spMkLst>
        </pc:spChg>
        <pc:spChg chg="mod">
          <ac:chgData name="Lu Mengqi" userId="59cda2f1dc6e6b0b" providerId="LiveId" clId="{8AE8FC9B-8F2A-48E4-965E-C962C4A4AF3A}" dt="2022-07-06T14:40:37.260" v="1718" actId="20577"/>
          <ac:spMkLst>
            <pc:docMk/>
            <pc:sldMk cId="3132532267" sldId="312"/>
            <ac:spMk id="17" creationId="{D9D492D3-9B4A-4D7C-A5FB-664B3ACFB48A}"/>
          </ac:spMkLst>
        </pc:spChg>
        <pc:picChg chg="mod">
          <ac:chgData name="Lu Mengqi" userId="59cda2f1dc6e6b0b" providerId="LiveId" clId="{8AE8FC9B-8F2A-48E4-965E-C962C4A4AF3A}" dt="2022-06-27T00:38:02.601" v="493" actId="1076"/>
          <ac:picMkLst>
            <pc:docMk/>
            <pc:sldMk cId="3132532267" sldId="312"/>
            <ac:picMk id="5" creationId="{E4E17C9E-E4BF-4C1E-B75B-9B3F68FBC428}"/>
          </ac:picMkLst>
        </pc:picChg>
        <pc:picChg chg="mod">
          <ac:chgData name="Lu Mengqi" userId="59cda2f1dc6e6b0b" providerId="LiveId" clId="{8AE8FC9B-8F2A-48E4-965E-C962C4A4AF3A}" dt="2022-06-27T00:38:11.841" v="494" actId="1076"/>
          <ac:picMkLst>
            <pc:docMk/>
            <pc:sldMk cId="3132532267" sldId="312"/>
            <ac:picMk id="14" creationId="{A458818A-C83C-4E1C-A2A3-89FCE0F74729}"/>
          </ac:picMkLst>
        </pc:picChg>
        <pc:picChg chg="mod">
          <ac:chgData name="Lu Mengqi" userId="59cda2f1dc6e6b0b" providerId="LiveId" clId="{8AE8FC9B-8F2A-48E4-965E-C962C4A4AF3A}" dt="2022-06-27T00:37:51.823" v="489" actId="1076"/>
          <ac:picMkLst>
            <pc:docMk/>
            <pc:sldMk cId="3132532267" sldId="312"/>
            <ac:picMk id="16" creationId="{1EA143CF-079A-41D3-9732-33DE466028D4}"/>
          </ac:picMkLst>
        </pc:picChg>
      </pc:sldChg>
      <pc:sldChg chg="addSp delSp modSp mod">
        <pc:chgData name="Lu Mengqi" userId="59cda2f1dc6e6b0b" providerId="LiveId" clId="{8AE8FC9B-8F2A-48E4-965E-C962C4A4AF3A}" dt="2022-07-06T14:42:24.054" v="1758" actId="20577"/>
        <pc:sldMkLst>
          <pc:docMk/>
          <pc:sldMk cId="3135307153" sldId="313"/>
        </pc:sldMkLst>
        <pc:spChg chg="mod">
          <ac:chgData name="Lu Mengqi" userId="59cda2f1dc6e6b0b" providerId="LiveId" clId="{8AE8FC9B-8F2A-48E4-965E-C962C4A4AF3A}" dt="2022-07-06T14:42:24.054" v="1758" actId="20577"/>
          <ac:spMkLst>
            <pc:docMk/>
            <pc:sldMk cId="3135307153" sldId="313"/>
            <ac:spMk id="10" creationId="{C8BE0BAB-0327-42B7-998E-CE855EABF61F}"/>
          </ac:spMkLst>
        </pc:spChg>
        <pc:spChg chg="add mod">
          <ac:chgData name="Lu Mengqi" userId="59cda2f1dc6e6b0b" providerId="LiveId" clId="{8AE8FC9B-8F2A-48E4-965E-C962C4A4AF3A}" dt="2022-06-27T17:01:05.806" v="1632"/>
          <ac:spMkLst>
            <pc:docMk/>
            <pc:sldMk cId="3135307153" sldId="313"/>
            <ac:spMk id="16" creationId="{6F620284-1ECE-BC67-5701-77C921F91F7F}"/>
          </ac:spMkLst>
        </pc:spChg>
        <pc:spChg chg="mod">
          <ac:chgData name="Lu Mengqi" userId="59cda2f1dc6e6b0b" providerId="LiveId" clId="{8AE8FC9B-8F2A-48E4-965E-C962C4A4AF3A}" dt="2022-06-27T00:45:45.591" v="799" actId="20577"/>
          <ac:spMkLst>
            <pc:docMk/>
            <pc:sldMk cId="3135307153" sldId="313"/>
            <ac:spMk id="17" creationId="{D9D492D3-9B4A-4D7C-A5FB-664B3ACFB48A}"/>
          </ac:spMkLst>
        </pc:spChg>
        <pc:spChg chg="del">
          <ac:chgData name="Lu Mengqi" userId="59cda2f1dc6e6b0b" providerId="LiveId" clId="{8AE8FC9B-8F2A-48E4-965E-C962C4A4AF3A}" dt="2022-06-27T00:40:53.500" v="561" actId="478"/>
          <ac:spMkLst>
            <pc:docMk/>
            <pc:sldMk cId="3135307153" sldId="313"/>
            <ac:spMk id="20" creationId="{F7B603A4-28DE-408E-890A-873B28799321}"/>
          </ac:spMkLst>
        </pc:spChg>
        <pc:picChg chg="mod">
          <ac:chgData name="Lu Mengqi" userId="59cda2f1dc6e6b0b" providerId="LiveId" clId="{8AE8FC9B-8F2A-48E4-965E-C962C4A4AF3A}" dt="2022-06-27T17:01:22.849" v="1633" actId="1076"/>
          <ac:picMkLst>
            <pc:docMk/>
            <pc:sldMk cId="3135307153" sldId="313"/>
            <ac:picMk id="4" creationId="{7ABC7153-9862-40AE-9A05-D465D4302498}"/>
          </ac:picMkLst>
        </pc:picChg>
        <pc:picChg chg="add mod">
          <ac:chgData name="Lu Mengqi" userId="59cda2f1dc6e6b0b" providerId="LiveId" clId="{8AE8FC9B-8F2A-48E4-965E-C962C4A4AF3A}" dt="2022-06-27T00:42:07.558" v="566" actId="1076"/>
          <ac:picMkLst>
            <pc:docMk/>
            <pc:sldMk cId="3135307153" sldId="313"/>
            <ac:picMk id="5" creationId="{5729B2B7-4AB0-679E-38FF-E642CB5F9D3C}"/>
          </ac:picMkLst>
        </pc:picChg>
        <pc:picChg chg="add mod">
          <ac:chgData name="Lu Mengqi" userId="59cda2f1dc6e6b0b" providerId="LiveId" clId="{8AE8FC9B-8F2A-48E4-965E-C962C4A4AF3A}" dt="2022-06-27T01:07:18.491" v="1308" actId="1076"/>
          <ac:picMkLst>
            <pc:docMk/>
            <pc:sldMk cId="3135307153" sldId="313"/>
            <ac:picMk id="8" creationId="{AA2CD148-3E6E-BBFB-872B-1C972BE595A4}"/>
          </ac:picMkLst>
        </pc:picChg>
        <pc:picChg chg="del">
          <ac:chgData name="Lu Mengqi" userId="59cda2f1dc6e6b0b" providerId="LiveId" clId="{8AE8FC9B-8F2A-48E4-965E-C962C4A4AF3A}" dt="2022-06-27T00:25:33.887" v="29" actId="478"/>
          <ac:picMkLst>
            <pc:docMk/>
            <pc:sldMk cId="3135307153" sldId="313"/>
            <ac:picMk id="12" creationId="{FF9D89A2-3B8B-422A-B0A9-D3D641B64A54}"/>
          </ac:picMkLst>
        </pc:picChg>
        <pc:picChg chg="add mod">
          <ac:chgData name="Lu Mengqi" userId="59cda2f1dc6e6b0b" providerId="LiveId" clId="{8AE8FC9B-8F2A-48E4-965E-C962C4A4AF3A}" dt="2022-06-27T00:45:22.441" v="684" actId="1076"/>
          <ac:picMkLst>
            <pc:docMk/>
            <pc:sldMk cId="3135307153" sldId="313"/>
            <ac:picMk id="13" creationId="{62D9676F-1BE8-8C73-A6F1-D17E2480F8E2}"/>
          </ac:picMkLst>
        </pc:picChg>
        <pc:picChg chg="del">
          <ac:chgData name="Lu Mengqi" userId="59cda2f1dc6e6b0b" providerId="LiveId" clId="{8AE8FC9B-8F2A-48E4-965E-C962C4A4AF3A}" dt="2022-06-27T00:40:47.777" v="560" actId="478"/>
          <ac:picMkLst>
            <pc:docMk/>
            <pc:sldMk cId="3135307153" sldId="313"/>
            <ac:picMk id="15" creationId="{011E0102-88F7-49FE-9AD4-D2E9975100F0}"/>
          </ac:picMkLst>
        </pc:picChg>
        <pc:picChg chg="add mod">
          <ac:chgData name="Lu Mengqi" userId="59cda2f1dc6e6b0b" providerId="LiveId" clId="{8AE8FC9B-8F2A-48E4-965E-C962C4A4AF3A}" dt="2022-06-27T00:42:35.724" v="572" actId="1076"/>
          <ac:picMkLst>
            <pc:docMk/>
            <pc:sldMk cId="3135307153" sldId="313"/>
            <ac:picMk id="18" creationId="{8726963C-52DA-8E20-6DFD-A823E554B807}"/>
          </ac:picMkLst>
        </pc:picChg>
      </pc:sldChg>
      <pc:sldChg chg="addSp delSp modSp mod">
        <pc:chgData name="Lu Mengqi" userId="59cda2f1dc6e6b0b" providerId="LiveId" clId="{8AE8FC9B-8F2A-48E4-965E-C962C4A4AF3A}" dt="2022-06-27T01:03:00.668" v="1210" actId="1076"/>
        <pc:sldMkLst>
          <pc:docMk/>
          <pc:sldMk cId="3664768900" sldId="314"/>
        </pc:sldMkLst>
        <pc:spChg chg="add del mod">
          <ac:chgData name="Lu Mengqi" userId="59cda2f1dc6e6b0b" providerId="LiveId" clId="{8AE8FC9B-8F2A-48E4-965E-C962C4A4AF3A}" dt="2022-06-27T00:51:58.713" v="923" actId="478"/>
          <ac:spMkLst>
            <pc:docMk/>
            <pc:sldMk cId="3664768900" sldId="314"/>
            <ac:spMk id="6" creationId="{7987E8A1-94D2-A7A8-3E75-A64C03B127A3}"/>
          </ac:spMkLst>
        </pc:spChg>
        <pc:spChg chg="mod">
          <ac:chgData name="Lu Mengqi" userId="59cda2f1dc6e6b0b" providerId="LiveId" clId="{8AE8FC9B-8F2A-48E4-965E-C962C4A4AF3A}" dt="2022-06-27T00:51:13.410" v="908" actId="27636"/>
          <ac:spMkLst>
            <pc:docMk/>
            <pc:sldMk cId="3664768900" sldId="314"/>
            <ac:spMk id="11" creationId="{0F921559-40AA-4C52-8178-0F42C33C6E94}"/>
          </ac:spMkLst>
        </pc:spChg>
        <pc:spChg chg="mod">
          <ac:chgData name="Lu Mengqi" userId="59cda2f1dc6e6b0b" providerId="LiveId" clId="{8AE8FC9B-8F2A-48E4-965E-C962C4A4AF3A}" dt="2022-06-27T01:02:38.569" v="1208"/>
          <ac:spMkLst>
            <pc:docMk/>
            <pc:sldMk cId="3664768900" sldId="314"/>
            <ac:spMk id="13" creationId="{223E93DB-3243-4490-A1A7-E6F2EFE8BCC5}"/>
          </ac:spMkLst>
        </pc:spChg>
        <pc:spChg chg="del">
          <ac:chgData name="Lu Mengqi" userId="59cda2f1dc6e6b0b" providerId="LiveId" clId="{8AE8FC9B-8F2A-48E4-965E-C962C4A4AF3A}" dt="2022-06-27T00:49:08.560" v="885" actId="478"/>
          <ac:spMkLst>
            <pc:docMk/>
            <pc:sldMk cId="3664768900" sldId="314"/>
            <ac:spMk id="15" creationId="{42D37C59-09D9-4253-899D-49EA6D1D30A7}"/>
          </ac:spMkLst>
        </pc:spChg>
        <pc:spChg chg="add mod">
          <ac:chgData name="Lu Mengqi" userId="59cda2f1dc6e6b0b" providerId="LiveId" clId="{8AE8FC9B-8F2A-48E4-965E-C962C4A4AF3A}" dt="2022-06-27T01:02:36.197" v="1207"/>
          <ac:spMkLst>
            <pc:docMk/>
            <pc:sldMk cId="3664768900" sldId="314"/>
            <ac:spMk id="16" creationId="{DD6DED7F-E4F2-41EB-A69A-94399EECC5FC}"/>
          </ac:spMkLst>
        </pc:spChg>
        <pc:spChg chg="del mod">
          <ac:chgData name="Lu Mengqi" userId="59cda2f1dc6e6b0b" providerId="LiveId" clId="{8AE8FC9B-8F2A-48E4-965E-C962C4A4AF3A}" dt="2022-06-27T00:49:04.601" v="884" actId="478"/>
          <ac:spMkLst>
            <pc:docMk/>
            <pc:sldMk cId="3664768900" sldId="314"/>
            <ac:spMk id="18" creationId="{A6102604-4775-464F-8C6F-77D5984C161E}"/>
          </ac:spMkLst>
        </pc:spChg>
        <pc:spChg chg="add mod">
          <ac:chgData name="Lu Mengqi" userId="59cda2f1dc6e6b0b" providerId="LiveId" clId="{8AE8FC9B-8F2A-48E4-965E-C962C4A4AF3A}" dt="2022-06-27T00:56:50.564" v="1071" actId="20577"/>
          <ac:spMkLst>
            <pc:docMk/>
            <pc:sldMk cId="3664768900" sldId="314"/>
            <ac:spMk id="19" creationId="{EDA31885-0D12-A46D-D32B-0A006F2FA5BB}"/>
          </ac:spMkLst>
        </pc:spChg>
        <pc:picChg chg="del">
          <ac:chgData name="Lu Mengqi" userId="59cda2f1dc6e6b0b" providerId="LiveId" clId="{8AE8FC9B-8F2A-48E4-965E-C962C4A4AF3A}" dt="2022-06-27T00:47:16.718" v="809" actId="478"/>
          <ac:picMkLst>
            <pc:docMk/>
            <pc:sldMk cId="3664768900" sldId="314"/>
            <ac:picMk id="4" creationId="{AF3D5F17-DD07-473E-93BD-5FF8E60882BA}"/>
          </ac:picMkLst>
        </pc:picChg>
        <pc:picChg chg="add mod">
          <ac:chgData name="Lu Mengqi" userId="59cda2f1dc6e6b0b" providerId="LiveId" clId="{8AE8FC9B-8F2A-48E4-965E-C962C4A4AF3A}" dt="2022-06-27T00:52:06.731" v="925" actId="1076"/>
          <ac:picMkLst>
            <pc:docMk/>
            <pc:sldMk cId="3664768900" sldId="314"/>
            <ac:picMk id="5" creationId="{AE615A4D-1EED-55B2-68C5-C84E69A095C3}"/>
          </ac:picMkLst>
        </pc:picChg>
        <pc:picChg chg="add mod">
          <ac:chgData name="Lu Mengqi" userId="59cda2f1dc6e6b0b" providerId="LiveId" clId="{8AE8FC9B-8F2A-48E4-965E-C962C4A4AF3A}" dt="2022-06-27T00:53:15.446" v="933" actId="1076"/>
          <ac:picMkLst>
            <pc:docMk/>
            <pc:sldMk cId="3664768900" sldId="314"/>
            <ac:picMk id="9" creationId="{76DB163E-73BB-5008-FB84-C7FCF7C6EB17}"/>
          </ac:picMkLst>
        </pc:picChg>
        <pc:picChg chg="del mod">
          <ac:chgData name="Lu Mengqi" userId="59cda2f1dc6e6b0b" providerId="LiveId" clId="{8AE8FC9B-8F2A-48E4-965E-C962C4A4AF3A}" dt="2022-06-27T00:47:22.390" v="811" actId="478"/>
          <ac:picMkLst>
            <pc:docMk/>
            <pc:sldMk cId="3664768900" sldId="314"/>
            <ac:picMk id="12" creationId="{42561991-FDCF-4E67-9303-A524EB99771A}"/>
          </ac:picMkLst>
        </pc:picChg>
        <pc:picChg chg="add mod">
          <ac:chgData name="Lu Mengqi" userId="59cda2f1dc6e6b0b" providerId="LiveId" clId="{8AE8FC9B-8F2A-48E4-965E-C962C4A4AF3A}" dt="2022-06-27T01:03:00.668" v="1210" actId="1076"/>
          <ac:picMkLst>
            <pc:docMk/>
            <pc:sldMk cId="3664768900" sldId="314"/>
            <ac:picMk id="14" creationId="{E05DE039-6180-D517-E0E5-0668FE74C97C}"/>
          </ac:picMkLst>
        </pc:picChg>
        <pc:picChg chg="add mod">
          <ac:chgData name="Lu Mengqi" userId="59cda2f1dc6e6b0b" providerId="LiveId" clId="{8AE8FC9B-8F2A-48E4-965E-C962C4A4AF3A}" dt="2022-06-27T01:02:45.021" v="1209" actId="1076"/>
          <ac:picMkLst>
            <pc:docMk/>
            <pc:sldMk cId="3664768900" sldId="314"/>
            <ac:picMk id="17" creationId="{882A9F22-182A-A63C-D821-9EA1CEFEA18B}"/>
          </ac:picMkLst>
        </pc:picChg>
      </pc:sldChg>
      <pc:sldChg chg="addSp delSp modSp mod">
        <pc:chgData name="Lu Mengqi" userId="59cda2f1dc6e6b0b" providerId="LiveId" clId="{8AE8FC9B-8F2A-48E4-965E-C962C4A4AF3A}" dt="2022-06-27T01:07:01.271" v="1307"/>
        <pc:sldMkLst>
          <pc:docMk/>
          <pc:sldMk cId="1169504651" sldId="316"/>
        </pc:sldMkLst>
        <pc:spChg chg="mod">
          <ac:chgData name="Lu Mengqi" userId="59cda2f1dc6e6b0b" providerId="LiveId" clId="{8AE8FC9B-8F2A-48E4-965E-C962C4A4AF3A}" dt="2022-06-27T01:07:01.271" v="1307"/>
          <ac:spMkLst>
            <pc:docMk/>
            <pc:sldMk cId="1169504651" sldId="316"/>
            <ac:spMk id="11" creationId="{AE9B538C-8916-4983-BCEE-462F14CD1497}"/>
          </ac:spMkLst>
        </pc:spChg>
        <pc:spChg chg="mod">
          <ac:chgData name="Lu Mengqi" userId="59cda2f1dc6e6b0b" providerId="LiveId" clId="{8AE8FC9B-8F2A-48E4-965E-C962C4A4AF3A}" dt="2022-06-27T00:24:31.021" v="28" actId="1076"/>
          <ac:spMkLst>
            <pc:docMk/>
            <pc:sldMk cId="1169504651" sldId="316"/>
            <ac:spMk id="17" creationId="{29954637-1EE8-40AD-A169-AF96B589C826}"/>
          </ac:spMkLst>
        </pc:spChg>
        <pc:picChg chg="add mod">
          <ac:chgData name="Lu Mengqi" userId="59cda2f1dc6e6b0b" providerId="LiveId" clId="{8AE8FC9B-8F2A-48E4-965E-C962C4A4AF3A}" dt="2022-06-27T00:24:30.005" v="27" actId="1076"/>
          <ac:picMkLst>
            <pc:docMk/>
            <pc:sldMk cId="1169504651" sldId="316"/>
            <ac:picMk id="4" creationId="{68D87000-DDFA-A13E-74A1-912E9B190BD2}"/>
          </ac:picMkLst>
        </pc:picChg>
        <pc:picChg chg="mod">
          <ac:chgData name="Lu Mengqi" userId="59cda2f1dc6e6b0b" providerId="LiveId" clId="{8AE8FC9B-8F2A-48E4-965E-C962C4A4AF3A}" dt="2022-06-27T00:24:25.958" v="25" actId="14100"/>
          <ac:picMkLst>
            <pc:docMk/>
            <pc:sldMk cId="1169504651" sldId="316"/>
            <ac:picMk id="5" creationId="{12E22CC6-C235-435A-AFA9-48C45B0DC773}"/>
          </ac:picMkLst>
        </pc:picChg>
        <pc:picChg chg="add del">
          <ac:chgData name="Lu Mengqi" userId="59cda2f1dc6e6b0b" providerId="LiveId" clId="{8AE8FC9B-8F2A-48E4-965E-C962C4A4AF3A}" dt="2022-06-27T01:06:45.688" v="1306" actId="22"/>
          <ac:picMkLst>
            <pc:docMk/>
            <pc:sldMk cId="1169504651" sldId="316"/>
            <ac:picMk id="8" creationId="{47648F9F-A5A1-6079-4D4E-3DF841ED2049}"/>
          </ac:picMkLst>
        </pc:picChg>
        <pc:picChg chg="del">
          <ac:chgData name="Lu Mengqi" userId="59cda2f1dc6e6b0b" providerId="LiveId" clId="{8AE8FC9B-8F2A-48E4-965E-C962C4A4AF3A}" dt="2022-06-27T00:23:54.875" v="21" actId="478"/>
          <ac:picMkLst>
            <pc:docMk/>
            <pc:sldMk cId="1169504651" sldId="316"/>
            <ac:picMk id="12" creationId="{9C23944C-1323-4D10-92FF-64C6AE7D85B0}"/>
          </ac:picMkLst>
        </pc:picChg>
      </pc:sldChg>
      <pc:sldChg chg="addSp delSp modSp mod">
        <pc:chgData name="Lu Mengqi" userId="59cda2f1dc6e6b0b" providerId="LiveId" clId="{8AE8FC9B-8F2A-48E4-965E-C962C4A4AF3A}" dt="2022-06-27T03:17:03.267" v="1519" actId="1076"/>
        <pc:sldMkLst>
          <pc:docMk/>
          <pc:sldMk cId="4193134062" sldId="317"/>
        </pc:sldMkLst>
        <pc:spChg chg="del mod">
          <ac:chgData name="Lu Mengqi" userId="59cda2f1dc6e6b0b" providerId="LiveId" clId="{8AE8FC9B-8F2A-48E4-965E-C962C4A4AF3A}" dt="2022-06-27T03:07:38.496" v="1471" actId="478"/>
          <ac:spMkLst>
            <pc:docMk/>
            <pc:sldMk cId="4193134062" sldId="317"/>
            <ac:spMk id="27" creationId="{1028CC1C-8D27-4F0D-954D-1B54E9E8C59B}"/>
          </ac:spMkLst>
        </pc:spChg>
        <pc:picChg chg="add del mod">
          <ac:chgData name="Lu Mengqi" userId="59cda2f1dc6e6b0b" providerId="LiveId" clId="{8AE8FC9B-8F2A-48E4-965E-C962C4A4AF3A}" dt="2022-06-27T03:07:30.465" v="1467" actId="478"/>
          <ac:picMkLst>
            <pc:docMk/>
            <pc:sldMk cId="4193134062" sldId="317"/>
            <ac:picMk id="4" creationId="{8B0B0B82-D868-A2A7-4EA1-D91E410EF0DB}"/>
          </ac:picMkLst>
        </pc:picChg>
        <pc:picChg chg="add del mod">
          <ac:chgData name="Lu Mengqi" userId="59cda2f1dc6e6b0b" providerId="LiveId" clId="{8AE8FC9B-8F2A-48E4-965E-C962C4A4AF3A}" dt="2022-06-27T03:16:57.617" v="1515" actId="478"/>
          <ac:picMkLst>
            <pc:docMk/>
            <pc:sldMk cId="4193134062" sldId="317"/>
            <ac:picMk id="5" creationId="{835008A2-DFDB-A12B-F189-12EF3BF0A1AE}"/>
          </ac:picMkLst>
        </pc:picChg>
        <pc:picChg chg="add del mod">
          <ac:chgData name="Lu Mengqi" userId="59cda2f1dc6e6b0b" providerId="LiveId" clId="{8AE8FC9B-8F2A-48E4-965E-C962C4A4AF3A}" dt="2022-06-27T03:07:32.097" v="1468" actId="478"/>
          <ac:picMkLst>
            <pc:docMk/>
            <pc:sldMk cId="4193134062" sldId="317"/>
            <ac:picMk id="6" creationId="{F08C3691-0206-7409-D68D-1A52F00CBFC3}"/>
          </ac:picMkLst>
        </pc:picChg>
        <pc:picChg chg="add mod">
          <ac:chgData name="Lu Mengqi" userId="59cda2f1dc6e6b0b" providerId="LiveId" clId="{8AE8FC9B-8F2A-48E4-965E-C962C4A4AF3A}" dt="2022-06-27T03:17:03.267" v="1519" actId="1076"/>
          <ac:picMkLst>
            <pc:docMk/>
            <pc:sldMk cId="4193134062" sldId="317"/>
            <ac:picMk id="9" creationId="{3FA854F0-80DC-E585-4A95-F68E50AD839D}"/>
          </ac:picMkLst>
        </pc:picChg>
        <pc:picChg chg="add del">
          <ac:chgData name="Lu Mengqi" userId="59cda2f1dc6e6b0b" providerId="LiveId" clId="{8AE8FC9B-8F2A-48E4-965E-C962C4A4AF3A}" dt="2022-06-27T01:13:40.171" v="1434" actId="22"/>
          <ac:picMkLst>
            <pc:docMk/>
            <pc:sldMk cId="4193134062" sldId="317"/>
            <ac:picMk id="9" creationId="{AD4E72C3-3628-1864-0FAB-E953E5CDEE0A}"/>
          </ac:picMkLst>
        </pc:picChg>
        <pc:picChg chg="del">
          <ac:chgData name="Lu Mengqi" userId="59cda2f1dc6e6b0b" providerId="LiveId" clId="{8AE8FC9B-8F2A-48E4-965E-C962C4A4AF3A}" dt="2022-06-27T01:10:58.610" v="1309" actId="478"/>
          <ac:picMkLst>
            <pc:docMk/>
            <pc:sldMk cId="4193134062" sldId="317"/>
            <ac:picMk id="13" creationId="{256A6048-26B6-4552-8214-66F8BFDF52CA}"/>
          </ac:picMkLst>
        </pc:picChg>
        <pc:picChg chg="del">
          <ac:chgData name="Lu Mengqi" userId="59cda2f1dc6e6b0b" providerId="LiveId" clId="{8AE8FC9B-8F2A-48E4-965E-C962C4A4AF3A}" dt="2022-06-27T01:11:00.233" v="1310" actId="478"/>
          <ac:picMkLst>
            <pc:docMk/>
            <pc:sldMk cId="4193134062" sldId="317"/>
            <ac:picMk id="15" creationId="{33B4BF0F-B87D-404A-8C72-64E2F7328E7B}"/>
          </ac:picMkLst>
        </pc:picChg>
        <pc:picChg chg="del">
          <ac:chgData name="Lu Mengqi" userId="59cda2f1dc6e6b0b" providerId="LiveId" clId="{8AE8FC9B-8F2A-48E4-965E-C962C4A4AF3A}" dt="2022-06-27T01:11:01.905" v="1311" actId="478"/>
          <ac:picMkLst>
            <pc:docMk/>
            <pc:sldMk cId="4193134062" sldId="317"/>
            <ac:picMk id="18" creationId="{7A66B864-CEBB-4C64-B20F-2FCCDFABD2AA}"/>
          </ac:picMkLst>
        </pc:picChg>
        <pc:picChg chg="del">
          <ac:chgData name="Lu Mengqi" userId="59cda2f1dc6e6b0b" providerId="LiveId" clId="{8AE8FC9B-8F2A-48E4-965E-C962C4A4AF3A}" dt="2022-06-27T01:11:03.516" v="1312" actId="478"/>
          <ac:picMkLst>
            <pc:docMk/>
            <pc:sldMk cId="4193134062" sldId="317"/>
            <ac:picMk id="22" creationId="{0A073E58-29A3-4333-8AB7-EF507A05BC1A}"/>
          </ac:picMkLst>
        </pc:picChg>
        <pc:picChg chg="del">
          <ac:chgData name="Lu Mengqi" userId="59cda2f1dc6e6b0b" providerId="LiveId" clId="{8AE8FC9B-8F2A-48E4-965E-C962C4A4AF3A}" dt="2022-06-27T01:11:05.016" v="1313" actId="478"/>
          <ac:picMkLst>
            <pc:docMk/>
            <pc:sldMk cId="4193134062" sldId="317"/>
            <ac:picMk id="24" creationId="{6C24546B-2458-4BE9-A693-1F7361B2C199}"/>
          </ac:picMkLst>
        </pc:picChg>
        <pc:picChg chg="del">
          <ac:chgData name="Lu Mengqi" userId="59cda2f1dc6e6b0b" providerId="LiveId" clId="{8AE8FC9B-8F2A-48E4-965E-C962C4A4AF3A}" dt="2022-06-27T01:11:07.032" v="1314" actId="478"/>
          <ac:picMkLst>
            <pc:docMk/>
            <pc:sldMk cId="4193134062" sldId="317"/>
            <ac:picMk id="26" creationId="{F1822A80-A211-437C-A33D-B7F860C029FF}"/>
          </ac:picMkLst>
        </pc:picChg>
      </pc:sldChg>
      <pc:sldChg chg="addSp delSp modSp mod">
        <pc:chgData name="Lu Mengqi" userId="59cda2f1dc6e6b0b" providerId="LiveId" clId="{8AE8FC9B-8F2A-48E4-965E-C962C4A4AF3A}" dt="2022-06-27T17:36:04.645" v="1652" actId="478"/>
        <pc:sldMkLst>
          <pc:docMk/>
          <pc:sldMk cId="973035520" sldId="318"/>
        </pc:sldMkLst>
        <pc:spChg chg="mod">
          <ac:chgData name="Lu Mengqi" userId="59cda2f1dc6e6b0b" providerId="LiveId" clId="{8AE8FC9B-8F2A-48E4-965E-C962C4A4AF3A}" dt="2022-06-27T03:10:05.438" v="1488" actId="20577"/>
          <ac:spMkLst>
            <pc:docMk/>
            <pc:sldMk cId="973035520" sldId="318"/>
            <ac:spMk id="2" creationId="{00000000-0000-0000-0000-000000000000}"/>
          </ac:spMkLst>
        </pc:spChg>
        <pc:spChg chg="del">
          <ac:chgData name="Lu Mengqi" userId="59cda2f1dc6e6b0b" providerId="LiveId" clId="{8AE8FC9B-8F2A-48E4-965E-C962C4A4AF3A}" dt="2022-06-27T17:36:04.645" v="1652" actId="478"/>
          <ac:spMkLst>
            <pc:docMk/>
            <pc:sldMk cId="973035520" sldId="318"/>
            <ac:spMk id="6" creationId="{00000000-0000-0000-0000-000000000000}"/>
          </ac:spMkLst>
        </pc:spChg>
        <pc:spChg chg="del">
          <ac:chgData name="Lu Mengqi" userId="59cda2f1dc6e6b0b" providerId="LiveId" clId="{8AE8FC9B-8F2A-48E4-965E-C962C4A4AF3A}" dt="2022-06-27T03:10:08.748" v="1489" actId="478"/>
          <ac:spMkLst>
            <pc:docMk/>
            <pc:sldMk cId="973035520" sldId="318"/>
            <ac:spMk id="8" creationId="{9104BFDD-BF78-4D58-AD97-59C152C061B4}"/>
          </ac:spMkLst>
        </pc:spChg>
        <pc:picChg chg="del">
          <ac:chgData name="Lu Mengqi" userId="59cda2f1dc6e6b0b" providerId="LiveId" clId="{8AE8FC9B-8F2A-48E4-965E-C962C4A4AF3A}" dt="2022-06-27T03:10:12.438" v="1491" actId="478"/>
          <ac:picMkLst>
            <pc:docMk/>
            <pc:sldMk cId="973035520" sldId="318"/>
            <ac:picMk id="4" creationId="{32D21A02-365D-4A39-B03C-0A7417EA052A}"/>
          </ac:picMkLst>
        </pc:picChg>
        <pc:picChg chg="add del mod">
          <ac:chgData name="Lu Mengqi" userId="59cda2f1dc6e6b0b" providerId="LiveId" clId="{8AE8FC9B-8F2A-48E4-965E-C962C4A4AF3A}" dt="2022-06-27T03:15:43.876" v="1509" actId="478"/>
          <ac:picMkLst>
            <pc:docMk/>
            <pc:sldMk cId="973035520" sldId="318"/>
            <ac:picMk id="5" creationId="{716CE49D-0569-11E8-F13A-BF60F3284215}"/>
          </ac:picMkLst>
        </pc:picChg>
        <pc:picChg chg="del">
          <ac:chgData name="Lu Mengqi" userId="59cda2f1dc6e6b0b" providerId="LiveId" clId="{8AE8FC9B-8F2A-48E4-965E-C962C4A4AF3A}" dt="2022-06-27T03:10:10.405" v="1490" actId="478"/>
          <ac:picMkLst>
            <pc:docMk/>
            <pc:sldMk cId="973035520" sldId="318"/>
            <ac:picMk id="9" creationId="{9C2F9FA3-2D4A-4374-8D31-10F555DD7A7E}"/>
          </ac:picMkLst>
        </pc:picChg>
        <pc:picChg chg="del">
          <ac:chgData name="Lu Mengqi" userId="59cda2f1dc6e6b0b" providerId="LiveId" clId="{8AE8FC9B-8F2A-48E4-965E-C962C4A4AF3A}" dt="2022-06-27T03:10:18.173" v="1495" actId="478"/>
          <ac:picMkLst>
            <pc:docMk/>
            <pc:sldMk cId="973035520" sldId="318"/>
            <ac:picMk id="11" creationId="{19586C82-1568-484B-8A8A-EBD5218DEF91}"/>
          </ac:picMkLst>
        </pc:picChg>
        <pc:picChg chg="add mod">
          <ac:chgData name="Lu Mengqi" userId="59cda2f1dc6e6b0b" providerId="LiveId" clId="{8AE8FC9B-8F2A-48E4-965E-C962C4A4AF3A}" dt="2022-06-27T03:15:45.666" v="1511" actId="1076"/>
          <ac:picMkLst>
            <pc:docMk/>
            <pc:sldMk cId="973035520" sldId="318"/>
            <ac:picMk id="12" creationId="{43DA7C48-85EC-F227-A384-B346F75B427A}"/>
          </ac:picMkLst>
        </pc:picChg>
        <pc:picChg chg="del">
          <ac:chgData name="Lu Mengqi" userId="59cda2f1dc6e6b0b" providerId="LiveId" clId="{8AE8FC9B-8F2A-48E4-965E-C962C4A4AF3A}" dt="2022-06-27T03:10:13.844" v="1492" actId="478"/>
          <ac:picMkLst>
            <pc:docMk/>
            <pc:sldMk cId="973035520" sldId="318"/>
            <ac:picMk id="13" creationId="{157A8F79-6177-43AB-BD6D-C3D03998868F}"/>
          </ac:picMkLst>
        </pc:picChg>
        <pc:picChg chg="del">
          <ac:chgData name="Lu Mengqi" userId="59cda2f1dc6e6b0b" providerId="LiveId" clId="{8AE8FC9B-8F2A-48E4-965E-C962C4A4AF3A}" dt="2022-06-27T03:10:14.735" v="1493" actId="478"/>
          <ac:picMkLst>
            <pc:docMk/>
            <pc:sldMk cId="973035520" sldId="318"/>
            <ac:picMk id="15" creationId="{DD512DE9-21F5-495D-9A3E-81FDC11D6203}"/>
          </ac:picMkLst>
        </pc:picChg>
        <pc:picChg chg="del">
          <ac:chgData name="Lu Mengqi" userId="59cda2f1dc6e6b0b" providerId="LiveId" clId="{8AE8FC9B-8F2A-48E4-965E-C962C4A4AF3A}" dt="2022-06-27T03:10:15.908" v="1494" actId="478"/>
          <ac:picMkLst>
            <pc:docMk/>
            <pc:sldMk cId="973035520" sldId="318"/>
            <ac:picMk id="17" creationId="{D18834A8-A0FC-4A05-9EAF-7D4B8DF8F80F}"/>
          </ac:picMkLst>
        </pc:picChg>
      </pc:sldChg>
      <pc:sldChg chg="addSp delSp modSp mod">
        <pc:chgData name="Lu Mengqi" userId="59cda2f1dc6e6b0b" providerId="LiveId" clId="{8AE8FC9B-8F2A-48E4-965E-C962C4A4AF3A}" dt="2022-06-27T03:16:17.167" v="1514" actId="1076"/>
        <pc:sldMkLst>
          <pc:docMk/>
          <pc:sldMk cId="437587666" sldId="319"/>
        </pc:sldMkLst>
        <pc:spChg chg="mod">
          <ac:chgData name="Lu Mengqi" userId="59cda2f1dc6e6b0b" providerId="LiveId" clId="{8AE8FC9B-8F2A-48E4-965E-C962C4A4AF3A}" dt="2022-06-27T03:09:44.490" v="1483" actId="20577"/>
          <ac:spMkLst>
            <pc:docMk/>
            <pc:sldMk cId="437587666" sldId="319"/>
            <ac:spMk id="2" creationId="{00000000-0000-0000-0000-000000000000}"/>
          </ac:spMkLst>
        </pc:spChg>
        <pc:spChg chg="del mod">
          <ac:chgData name="Lu Mengqi" userId="59cda2f1dc6e6b0b" providerId="LiveId" clId="{8AE8FC9B-8F2A-48E4-965E-C962C4A4AF3A}" dt="2022-06-27T03:09:53.257" v="1485" actId="478"/>
          <ac:spMkLst>
            <pc:docMk/>
            <pc:sldMk cId="437587666" sldId="319"/>
            <ac:spMk id="8" creationId="{C7B56EE0-B10F-49F4-89D0-50522F338186}"/>
          </ac:spMkLst>
        </pc:spChg>
        <pc:picChg chg="del">
          <ac:chgData name="Lu Mengqi" userId="59cda2f1dc6e6b0b" providerId="LiveId" clId="{8AE8FC9B-8F2A-48E4-965E-C962C4A4AF3A}" dt="2022-06-27T03:09:14.340" v="1473" actId="478"/>
          <ac:picMkLst>
            <pc:docMk/>
            <pc:sldMk cId="437587666" sldId="319"/>
            <ac:picMk id="4" creationId="{34A04243-11C5-48FA-8C72-B55FD24934AF}"/>
          </ac:picMkLst>
        </pc:picChg>
        <pc:picChg chg="add del">
          <ac:chgData name="Lu Mengqi" userId="59cda2f1dc6e6b0b" providerId="LiveId" clId="{8AE8FC9B-8F2A-48E4-965E-C962C4A4AF3A}" dt="2022-06-27T03:09:25.550" v="1480" actId="22"/>
          <ac:picMkLst>
            <pc:docMk/>
            <pc:sldMk cId="437587666" sldId="319"/>
            <ac:picMk id="5" creationId="{F9A78E86-EFB1-00C5-6808-4B75CFA69F4A}"/>
          </ac:picMkLst>
        </pc:picChg>
        <pc:picChg chg="del">
          <ac:chgData name="Lu Mengqi" userId="59cda2f1dc6e6b0b" providerId="LiveId" clId="{8AE8FC9B-8F2A-48E4-965E-C962C4A4AF3A}" dt="2022-06-27T03:09:15.983" v="1474" actId="478"/>
          <ac:picMkLst>
            <pc:docMk/>
            <pc:sldMk cId="437587666" sldId="319"/>
            <ac:picMk id="9" creationId="{7108B020-F7C0-4A9D-9593-278E69D648B7}"/>
          </ac:picMkLst>
        </pc:picChg>
        <pc:picChg chg="add del mod">
          <ac:chgData name="Lu Mengqi" userId="59cda2f1dc6e6b0b" providerId="LiveId" clId="{8AE8FC9B-8F2A-48E4-965E-C962C4A4AF3A}" dt="2022-06-27T03:16:14.558" v="1512" actId="478"/>
          <ac:picMkLst>
            <pc:docMk/>
            <pc:sldMk cId="437587666" sldId="319"/>
            <ac:picMk id="10" creationId="{1366D7E8-8519-1EA9-B190-3E737621656B}"/>
          </ac:picMkLst>
        </pc:picChg>
        <pc:picChg chg="del">
          <ac:chgData name="Lu Mengqi" userId="59cda2f1dc6e6b0b" providerId="LiveId" clId="{8AE8FC9B-8F2A-48E4-965E-C962C4A4AF3A}" dt="2022-06-27T03:09:17.545" v="1475" actId="478"/>
          <ac:picMkLst>
            <pc:docMk/>
            <pc:sldMk cId="437587666" sldId="319"/>
            <ac:picMk id="11" creationId="{A452AC7A-9BCB-4FD4-9D13-8205DCCC46D6}"/>
          </ac:picMkLst>
        </pc:picChg>
        <pc:picChg chg="del">
          <ac:chgData name="Lu Mengqi" userId="59cda2f1dc6e6b0b" providerId="LiveId" clId="{8AE8FC9B-8F2A-48E4-965E-C962C4A4AF3A}" dt="2022-06-27T03:09:22.426" v="1478" actId="478"/>
          <ac:picMkLst>
            <pc:docMk/>
            <pc:sldMk cId="437587666" sldId="319"/>
            <ac:picMk id="13" creationId="{C321E8F2-FA27-4C8E-97A7-2AA6DB3A65A3}"/>
          </ac:picMkLst>
        </pc:picChg>
        <pc:picChg chg="add mod">
          <ac:chgData name="Lu Mengqi" userId="59cda2f1dc6e6b0b" providerId="LiveId" clId="{8AE8FC9B-8F2A-48E4-965E-C962C4A4AF3A}" dt="2022-06-27T03:16:17.167" v="1514" actId="1076"/>
          <ac:picMkLst>
            <pc:docMk/>
            <pc:sldMk cId="437587666" sldId="319"/>
            <ac:picMk id="14" creationId="{DBB20655-BD94-233A-E212-CC21884DA0DD}"/>
          </ac:picMkLst>
        </pc:picChg>
        <pc:picChg chg="del">
          <ac:chgData name="Lu Mengqi" userId="59cda2f1dc6e6b0b" providerId="LiveId" clId="{8AE8FC9B-8F2A-48E4-965E-C962C4A4AF3A}" dt="2022-06-27T03:09:19.204" v="1476" actId="478"/>
          <ac:picMkLst>
            <pc:docMk/>
            <pc:sldMk cId="437587666" sldId="319"/>
            <ac:picMk id="15" creationId="{DF448782-53EA-4884-85C4-7AFF88560113}"/>
          </ac:picMkLst>
        </pc:picChg>
        <pc:picChg chg="del">
          <ac:chgData name="Lu Mengqi" userId="59cda2f1dc6e6b0b" providerId="LiveId" clId="{8AE8FC9B-8F2A-48E4-965E-C962C4A4AF3A}" dt="2022-06-27T03:09:20.673" v="1477" actId="478"/>
          <ac:picMkLst>
            <pc:docMk/>
            <pc:sldMk cId="437587666" sldId="319"/>
            <ac:picMk id="17" creationId="{EB361F40-9DD5-4B65-96E2-977A801C0172}"/>
          </ac:picMkLst>
        </pc:picChg>
      </pc:sldChg>
      <pc:sldChg chg="del">
        <pc:chgData name="Lu Mengqi" userId="59cda2f1dc6e6b0b" providerId="LiveId" clId="{8AE8FC9B-8F2A-48E4-965E-C962C4A4AF3A}" dt="2022-06-27T03:12:27.397" v="1505" actId="2696"/>
        <pc:sldMkLst>
          <pc:docMk/>
          <pc:sldMk cId="492886256" sldId="320"/>
        </pc:sldMkLst>
      </pc:sldChg>
      <pc:sldChg chg="addSp delSp modSp mod">
        <pc:chgData name="Lu Mengqi" userId="59cda2f1dc6e6b0b" providerId="LiveId" clId="{8AE8FC9B-8F2A-48E4-965E-C962C4A4AF3A}" dt="2022-06-27T03:15:07.757" v="1508" actId="1076"/>
        <pc:sldMkLst>
          <pc:docMk/>
          <pc:sldMk cId="1422431293" sldId="321"/>
        </pc:sldMkLst>
        <pc:spChg chg="mod">
          <ac:chgData name="Lu Mengqi" userId="59cda2f1dc6e6b0b" providerId="LiveId" clId="{8AE8FC9B-8F2A-48E4-965E-C962C4A4AF3A}" dt="2022-06-27T03:12:08.808" v="1504" actId="20577"/>
          <ac:spMkLst>
            <pc:docMk/>
            <pc:sldMk cId="1422431293" sldId="321"/>
            <ac:spMk id="2" creationId="{00000000-0000-0000-0000-000000000000}"/>
          </ac:spMkLst>
        </pc:spChg>
        <pc:spChg chg="del">
          <ac:chgData name="Lu Mengqi" userId="59cda2f1dc6e6b0b" providerId="LiveId" clId="{8AE8FC9B-8F2A-48E4-965E-C962C4A4AF3A}" dt="2022-06-27T03:11:59.629" v="1502" actId="478"/>
          <ac:spMkLst>
            <pc:docMk/>
            <pc:sldMk cId="1422431293" sldId="321"/>
            <ac:spMk id="8" creationId="{9104BFDD-BF78-4D58-AD97-59C152C061B4}"/>
          </ac:spMkLst>
        </pc:spChg>
        <pc:picChg chg="del">
          <ac:chgData name="Lu Mengqi" userId="59cda2f1dc6e6b0b" providerId="LiveId" clId="{8AE8FC9B-8F2A-48E4-965E-C962C4A4AF3A}" dt="2022-06-27T03:11:48.698" v="1498" actId="478"/>
          <ac:picMkLst>
            <pc:docMk/>
            <pc:sldMk cId="1422431293" sldId="321"/>
            <ac:picMk id="4" creationId="{A43CCE9F-41E2-4327-AAE1-35C3DAE6C794}"/>
          </ac:picMkLst>
        </pc:picChg>
        <pc:picChg chg="add del mod">
          <ac:chgData name="Lu Mengqi" userId="59cda2f1dc6e6b0b" providerId="LiveId" clId="{8AE8FC9B-8F2A-48E4-965E-C962C4A4AF3A}" dt="2022-06-27T03:15:05.568" v="1506" actId="478"/>
          <ac:picMkLst>
            <pc:docMk/>
            <pc:sldMk cId="1422431293" sldId="321"/>
            <ac:picMk id="5" creationId="{24CAFB4D-825F-C368-7249-B91BCEDAA404}"/>
          </ac:picMkLst>
        </pc:picChg>
        <pc:picChg chg="del">
          <ac:chgData name="Lu Mengqi" userId="59cda2f1dc6e6b0b" providerId="LiveId" clId="{8AE8FC9B-8F2A-48E4-965E-C962C4A4AF3A}" dt="2022-06-27T03:11:50.417" v="1499" actId="478"/>
          <ac:picMkLst>
            <pc:docMk/>
            <pc:sldMk cId="1422431293" sldId="321"/>
            <ac:picMk id="6" creationId="{397A2457-58DF-4296-BBDB-719D9247370A}"/>
          </ac:picMkLst>
        </pc:picChg>
        <pc:picChg chg="add mod">
          <ac:chgData name="Lu Mengqi" userId="59cda2f1dc6e6b0b" providerId="LiveId" clId="{8AE8FC9B-8F2A-48E4-965E-C962C4A4AF3A}" dt="2022-06-27T03:15:07.757" v="1508" actId="1076"/>
          <ac:picMkLst>
            <pc:docMk/>
            <pc:sldMk cId="1422431293" sldId="321"/>
            <ac:picMk id="10" creationId="{6800DF05-EECD-B8F6-025D-15BCFB85BE70}"/>
          </ac:picMkLst>
        </pc:picChg>
      </pc:sldChg>
      <pc:sldChg chg="addSp delSp modSp add mod ord">
        <pc:chgData name="Lu Mengqi" userId="59cda2f1dc6e6b0b" providerId="LiveId" clId="{8AE8FC9B-8F2A-48E4-965E-C962C4A4AF3A}" dt="2022-06-27T16:23:32.113" v="1563" actId="6549"/>
        <pc:sldMkLst>
          <pc:docMk/>
          <pc:sldMk cId="638179877" sldId="322"/>
        </pc:sldMkLst>
        <pc:spChg chg="mod">
          <ac:chgData name="Lu Mengqi" userId="59cda2f1dc6e6b0b" providerId="LiveId" clId="{8AE8FC9B-8F2A-48E4-965E-C962C4A4AF3A}" dt="2022-06-27T00:26:13.543" v="38" actId="20577"/>
          <ac:spMkLst>
            <pc:docMk/>
            <pc:sldMk cId="638179877" sldId="322"/>
            <ac:spMk id="2" creationId="{00000000-0000-0000-0000-000000000000}"/>
          </ac:spMkLst>
        </pc:spChg>
        <pc:spChg chg="mod">
          <ac:chgData name="Lu Mengqi" userId="59cda2f1dc6e6b0b" providerId="LiveId" clId="{8AE8FC9B-8F2A-48E4-965E-C962C4A4AF3A}" dt="2022-06-27T16:23:32.113" v="1563" actId="6549"/>
          <ac:spMkLst>
            <pc:docMk/>
            <pc:sldMk cId="638179877" sldId="322"/>
            <ac:spMk id="3" creationId="{00000000-0000-0000-0000-000000000000}"/>
          </ac:spMkLst>
        </pc:spChg>
        <pc:spChg chg="del mod">
          <ac:chgData name="Lu Mengqi" userId="59cda2f1dc6e6b0b" providerId="LiveId" clId="{8AE8FC9B-8F2A-48E4-965E-C962C4A4AF3A}" dt="2022-06-27T00:34:28.819" v="406" actId="478"/>
          <ac:spMkLst>
            <pc:docMk/>
            <pc:sldMk cId="638179877" sldId="322"/>
            <ac:spMk id="10" creationId="{C8BE0BAB-0327-42B7-998E-CE855EABF61F}"/>
          </ac:spMkLst>
        </pc:spChg>
        <pc:spChg chg="del">
          <ac:chgData name="Lu Mengqi" userId="59cda2f1dc6e6b0b" providerId="LiveId" clId="{8AE8FC9B-8F2A-48E4-965E-C962C4A4AF3A}" dt="2022-06-27T00:34:34.220" v="408" actId="478"/>
          <ac:spMkLst>
            <pc:docMk/>
            <pc:sldMk cId="638179877" sldId="322"/>
            <ac:spMk id="15" creationId="{0D0803F0-76DE-4EDF-9276-51A21271767D}"/>
          </ac:spMkLst>
        </pc:spChg>
        <pc:picChg chg="del">
          <ac:chgData name="Lu Mengqi" userId="59cda2f1dc6e6b0b" providerId="LiveId" clId="{8AE8FC9B-8F2A-48E4-965E-C962C4A4AF3A}" dt="2022-06-27T00:33:23.896" v="398" actId="478"/>
          <ac:picMkLst>
            <pc:docMk/>
            <pc:sldMk cId="638179877" sldId="322"/>
            <ac:picMk id="5" creationId="{8D1EE291-EF37-427A-A7AE-B17A922F41F6}"/>
          </ac:picMkLst>
        </pc:picChg>
        <pc:picChg chg="add mod">
          <ac:chgData name="Lu Mengqi" userId="59cda2f1dc6e6b0b" providerId="LiveId" clId="{8AE8FC9B-8F2A-48E4-965E-C962C4A4AF3A}" dt="2022-06-27T00:30:19.602" v="127" actId="1076"/>
          <ac:picMkLst>
            <pc:docMk/>
            <pc:sldMk cId="638179877" sldId="322"/>
            <ac:picMk id="6" creationId="{4B59E9C7-4698-438F-5C5E-2142B120CDC0}"/>
          </ac:picMkLst>
        </pc:picChg>
        <pc:picChg chg="del">
          <ac:chgData name="Lu Mengqi" userId="59cda2f1dc6e6b0b" providerId="LiveId" clId="{8AE8FC9B-8F2A-48E4-965E-C962C4A4AF3A}" dt="2022-06-27T00:34:30.672" v="407" actId="478"/>
          <ac:picMkLst>
            <pc:docMk/>
            <pc:sldMk cId="638179877" sldId="322"/>
            <ac:picMk id="9" creationId="{D45DAA60-F479-421F-A110-A632DBD43BC7}"/>
          </ac:picMkLst>
        </pc:picChg>
        <pc:picChg chg="add mod">
          <ac:chgData name="Lu Mengqi" userId="59cda2f1dc6e6b0b" providerId="LiveId" clId="{8AE8FC9B-8F2A-48E4-965E-C962C4A4AF3A}" dt="2022-06-27T00:34:46.545" v="412" actId="1076"/>
          <ac:picMkLst>
            <pc:docMk/>
            <pc:sldMk cId="638179877" sldId="322"/>
            <ac:picMk id="11" creationId="{D61C09BD-50D1-2293-8393-9581236F1AE1}"/>
          </ac:picMkLst>
        </pc:picChg>
        <pc:picChg chg="del">
          <ac:chgData name="Lu Mengqi" userId="59cda2f1dc6e6b0b" providerId="LiveId" clId="{8AE8FC9B-8F2A-48E4-965E-C962C4A4AF3A}" dt="2022-06-27T00:33:36.240" v="402" actId="478"/>
          <ac:picMkLst>
            <pc:docMk/>
            <pc:sldMk cId="638179877" sldId="322"/>
            <ac:picMk id="12" creationId="{34F05863-A9D3-45B2-BE29-33BFE642CA8F}"/>
          </ac:picMkLst>
        </pc:picChg>
        <pc:picChg chg="del">
          <ac:chgData name="Lu Mengqi" userId="59cda2f1dc6e6b0b" providerId="LiveId" clId="{8AE8FC9B-8F2A-48E4-965E-C962C4A4AF3A}" dt="2022-06-27T00:33:37.959" v="403" actId="478"/>
          <ac:picMkLst>
            <pc:docMk/>
            <pc:sldMk cId="638179877" sldId="322"/>
            <ac:picMk id="14" creationId="{62933978-B7C4-4739-A832-8B46AB10AE53}"/>
          </ac:picMkLst>
        </pc:picChg>
      </pc:sldChg>
      <pc:sldChg chg="addSp delSp modSp add mod">
        <pc:chgData name="Lu Mengqi" userId="59cda2f1dc6e6b0b" providerId="LiveId" clId="{8AE8FC9B-8F2A-48E4-965E-C962C4A4AF3A}" dt="2022-06-27T03:27:11.548" v="1529" actId="20577"/>
        <pc:sldMkLst>
          <pc:docMk/>
          <pc:sldMk cId="4282626821" sldId="323"/>
        </pc:sldMkLst>
        <pc:spChg chg="mod">
          <ac:chgData name="Lu Mengqi" userId="59cda2f1dc6e6b0b" providerId="LiveId" clId="{8AE8FC9B-8F2A-48E4-965E-C962C4A4AF3A}" dt="2022-06-27T01:01:51.347" v="1196" actId="1076"/>
          <ac:spMkLst>
            <pc:docMk/>
            <pc:sldMk cId="4282626821" sldId="323"/>
            <ac:spMk id="11" creationId="{0F921559-40AA-4C52-8178-0F42C33C6E94}"/>
          </ac:spMkLst>
        </pc:spChg>
        <pc:spChg chg="mod">
          <ac:chgData name="Lu Mengqi" userId="59cda2f1dc6e6b0b" providerId="LiveId" clId="{8AE8FC9B-8F2A-48E4-965E-C962C4A4AF3A}" dt="2022-06-27T01:03:57.102" v="1229" actId="1076"/>
          <ac:spMkLst>
            <pc:docMk/>
            <pc:sldMk cId="4282626821" sldId="323"/>
            <ac:spMk id="13" creationId="{223E93DB-3243-4490-A1A7-E6F2EFE8BCC5}"/>
          </ac:spMkLst>
        </pc:spChg>
        <pc:spChg chg="mod">
          <ac:chgData name="Lu Mengqi" userId="59cda2f1dc6e6b0b" providerId="LiveId" clId="{8AE8FC9B-8F2A-48E4-965E-C962C4A4AF3A}" dt="2022-06-27T01:01:55.410" v="1201"/>
          <ac:spMkLst>
            <pc:docMk/>
            <pc:sldMk cId="4282626821" sldId="323"/>
            <ac:spMk id="16" creationId="{DD6DED7F-E4F2-41EB-A69A-94399EECC5FC}"/>
          </ac:spMkLst>
        </pc:spChg>
        <pc:spChg chg="mod">
          <ac:chgData name="Lu Mengqi" userId="59cda2f1dc6e6b0b" providerId="LiveId" clId="{8AE8FC9B-8F2A-48E4-965E-C962C4A4AF3A}" dt="2022-06-27T03:27:11.548" v="1529" actId="20577"/>
          <ac:spMkLst>
            <pc:docMk/>
            <pc:sldMk cId="4282626821" sldId="323"/>
            <ac:spMk id="19" creationId="{EDA31885-0D12-A46D-D32B-0A006F2FA5BB}"/>
          </ac:spMkLst>
        </pc:spChg>
        <pc:picChg chg="add mod">
          <ac:chgData name="Lu Mengqi" userId="59cda2f1dc6e6b0b" providerId="LiveId" clId="{8AE8FC9B-8F2A-48E4-965E-C962C4A4AF3A}" dt="2022-06-27T01:05:43.004" v="1301" actId="1076"/>
          <ac:picMkLst>
            <pc:docMk/>
            <pc:sldMk cId="4282626821" sldId="323"/>
            <ac:picMk id="4" creationId="{3FDB2807-9DD8-368A-4EFE-1C1B34DA64DC}"/>
          </ac:picMkLst>
        </pc:picChg>
        <pc:picChg chg="del">
          <ac:chgData name="Lu Mengqi" userId="59cda2f1dc6e6b0b" providerId="LiveId" clId="{8AE8FC9B-8F2A-48E4-965E-C962C4A4AF3A}" dt="2022-06-27T01:05:39.960" v="1300" actId="478"/>
          <ac:picMkLst>
            <pc:docMk/>
            <pc:sldMk cId="4282626821" sldId="323"/>
            <ac:picMk id="5" creationId="{AE615A4D-1EED-55B2-68C5-C84E69A095C3}"/>
          </ac:picMkLst>
        </pc:picChg>
        <pc:picChg chg="add mod">
          <ac:chgData name="Lu Mengqi" userId="59cda2f1dc6e6b0b" providerId="LiveId" clId="{8AE8FC9B-8F2A-48E4-965E-C962C4A4AF3A}" dt="2022-06-27T01:06:15.791" v="1304" actId="1076"/>
          <ac:picMkLst>
            <pc:docMk/>
            <pc:sldMk cId="4282626821" sldId="323"/>
            <ac:picMk id="8" creationId="{CADADC9D-8DEE-2E56-25C4-A5FE8B38EBC6}"/>
          </ac:picMkLst>
        </pc:picChg>
        <pc:picChg chg="del">
          <ac:chgData name="Lu Mengqi" userId="59cda2f1dc6e6b0b" providerId="LiveId" clId="{8AE8FC9B-8F2A-48E4-965E-C962C4A4AF3A}" dt="2022-06-27T01:06:11.890" v="1302" actId="478"/>
          <ac:picMkLst>
            <pc:docMk/>
            <pc:sldMk cId="4282626821" sldId="323"/>
            <ac:picMk id="9" creationId="{76DB163E-73BB-5008-FB84-C7FCF7C6EB17}"/>
          </ac:picMkLst>
        </pc:picChg>
        <pc:picChg chg="mod">
          <ac:chgData name="Lu Mengqi" userId="59cda2f1dc6e6b0b" providerId="LiveId" clId="{8AE8FC9B-8F2A-48E4-965E-C962C4A4AF3A}" dt="2022-06-27T01:02:15.392" v="1202" actId="1076"/>
          <ac:picMkLst>
            <pc:docMk/>
            <pc:sldMk cId="4282626821" sldId="323"/>
            <ac:picMk id="14" creationId="{E05DE039-6180-D517-E0E5-0668FE74C97C}"/>
          </ac:picMkLst>
        </pc:picChg>
        <pc:picChg chg="mod">
          <ac:chgData name="Lu Mengqi" userId="59cda2f1dc6e6b0b" providerId="LiveId" clId="{8AE8FC9B-8F2A-48E4-965E-C962C4A4AF3A}" dt="2022-06-27T01:01:40.415" v="1190" actId="1076"/>
          <ac:picMkLst>
            <pc:docMk/>
            <pc:sldMk cId="4282626821" sldId="323"/>
            <ac:picMk id="17" creationId="{882A9F22-182A-A63C-D821-9EA1CEFEA18B}"/>
          </ac:picMkLst>
        </pc:picChg>
      </pc:sldChg>
    </pc:docChg>
  </pc:docChgLst>
  <pc:docChgLst>
    <pc:chgData name="Lu Mengqi" userId="59cda2f1dc6e6b0b" providerId="LiveId" clId="{5E677125-9E91-4C94-94CF-4EB1133B7B9F}"/>
    <pc:docChg chg="undo custSel addSld delSld modSld sldOrd">
      <pc:chgData name="Lu Mengqi" userId="59cda2f1dc6e6b0b" providerId="LiveId" clId="{5E677125-9E91-4C94-94CF-4EB1133B7B9F}" dt="2022-03-28T14:59:17.976" v="4130"/>
      <pc:docMkLst>
        <pc:docMk/>
      </pc:docMkLst>
      <pc:sldChg chg="modSp mod">
        <pc:chgData name="Lu Mengqi" userId="59cda2f1dc6e6b0b" providerId="LiveId" clId="{5E677125-9E91-4C94-94CF-4EB1133B7B9F}" dt="2022-03-28T13:50:02.470" v="3877" actId="20577"/>
        <pc:sldMkLst>
          <pc:docMk/>
          <pc:sldMk cId="114863653" sldId="256"/>
        </pc:sldMkLst>
        <pc:spChg chg="mod">
          <ac:chgData name="Lu Mengqi" userId="59cda2f1dc6e6b0b" providerId="LiveId" clId="{5E677125-9E91-4C94-94CF-4EB1133B7B9F}" dt="2022-03-28T13:50:02.470" v="3877" actId="20577"/>
          <ac:spMkLst>
            <pc:docMk/>
            <pc:sldMk cId="114863653" sldId="256"/>
            <ac:spMk id="10" creationId="{00000000-0000-0000-0000-000000000000}"/>
          </ac:spMkLst>
        </pc:spChg>
      </pc:sldChg>
      <pc:sldChg chg="del">
        <pc:chgData name="Lu Mengqi" userId="59cda2f1dc6e6b0b" providerId="LiveId" clId="{5E677125-9E91-4C94-94CF-4EB1133B7B9F}" dt="2022-03-28T08:40:41.709" v="3249" actId="47"/>
        <pc:sldMkLst>
          <pc:docMk/>
          <pc:sldMk cId="358182150" sldId="262"/>
        </pc:sldMkLst>
      </pc:sldChg>
      <pc:sldChg chg="addSp delSp modSp mod">
        <pc:chgData name="Lu Mengqi" userId="59cda2f1dc6e6b0b" providerId="LiveId" clId="{5E677125-9E91-4C94-94CF-4EB1133B7B9F}" dt="2022-03-28T14:08:49.690" v="3896" actId="1076"/>
        <pc:sldMkLst>
          <pc:docMk/>
          <pc:sldMk cId="443207280" sldId="263"/>
        </pc:sldMkLst>
        <pc:spChg chg="mod">
          <ac:chgData name="Lu Mengqi" userId="59cda2f1dc6e6b0b" providerId="LiveId" clId="{5E677125-9E91-4C94-94CF-4EB1133B7B9F}" dt="2022-03-28T06:34:15.461" v="225"/>
          <ac:spMkLst>
            <pc:docMk/>
            <pc:sldMk cId="443207280" sldId="263"/>
            <ac:spMk id="2" creationId="{00000000-0000-0000-0000-000000000000}"/>
          </ac:spMkLst>
        </pc:spChg>
        <pc:spChg chg="mod">
          <ac:chgData name="Lu Mengqi" userId="59cda2f1dc6e6b0b" providerId="LiveId" clId="{5E677125-9E91-4C94-94CF-4EB1133B7B9F}" dt="2022-03-28T06:36:51.986" v="317" actId="20577"/>
          <ac:spMkLst>
            <pc:docMk/>
            <pc:sldMk cId="443207280" sldId="263"/>
            <ac:spMk id="3" creationId="{00000000-0000-0000-0000-000000000000}"/>
          </ac:spMkLst>
        </pc:spChg>
        <pc:spChg chg="del">
          <ac:chgData name="Lu Mengqi" userId="59cda2f1dc6e6b0b" providerId="LiveId" clId="{5E677125-9E91-4C94-94CF-4EB1133B7B9F}" dt="2022-03-28T13:49:15.690" v="3859" actId="478"/>
          <ac:spMkLst>
            <pc:docMk/>
            <pc:sldMk cId="443207280" sldId="263"/>
            <ac:spMk id="6" creationId="{00000000-0000-0000-0000-000000000000}"/>
          </ac:spMkLst>
        </pc:spChg>
        <pc:picChg chg="add mod">
          <ac:chgData name="Lu Mengqi" userId="59cda2f1dc6e6b0b" providerId="LiveId" clId="{5E677125-9E91-4C94-94CF-4EB1133B7B9F}" dt="2022-03-28T14:08:49.690" v="3896" actId="1076"/>
          <ac:picMkLst>
            <pc:docMk/>
            <pc:sldMk cId="443207280" sldId="263"/>
            <ac:picMk id="5" creationId="{7D7EF942-B7B9-4AE7-9273-B812497CD13C}"/>
          </ac:picMkLst>
        </pc:picChg>
        <pc:picChg chg="add mod">
          <ac:chgData name="Lu Mengqi" userId="59cda2f1dc6e6b0b" providerId="LiveId" clId="{5E677125-9E91-4C94-94CF-4EB1133B7B9F}" dt="2022-03-28T14:08:44.392" v="3895" actId="1076"/>
          <ac:picMkLst>
            <pc:docMk/>
            <pc:sldMk cId="443207280" sldId="263"/>
            <ac:picMk id="9" creationId="{9626954C-0893-4445-A29C-E55D6AC8EEE0}"/>
          </ac:picMkLst>
        </pc:picChg>
      </pc:sldChg>
      <pc:sldChg chg="del">
        <pc:chgData name="Lu Mengqi" userId="59cda2f1dc6e6b0b" providerId="LiveId" clId="{5E677125-9E91-4C94-94CF-4EB1133B7B9F}" dt="2022-03-28T08:40:44.037" v="3250" actId="47"/>
        <pc:sldMkLst>
          <pc:docMk/>
          <pc:sldMk cId="3572507933" sldId="264"/>
        </pc:sldMkLst>
      </pc:sldChg>
      <pc:sldChg chg="del">
        <pc:chgData name="Lu Mengqi" userId="59cda2f1dc6e6b0b" providerId="LiveId" clId="{5E677125-9E91-4C94-94CF-4EB1133B7B9F}" dt="2022-03-28T08:41:32.699" v="3260" actId="47"/>
        <pc:sldMkLst>
          <pc:docMk/>
          <pc:sldMk cId="926310359" sldId="270"/>
        </pc:sldMkLst>
      </pc:sldChg>
      <pc:sldChg chg="del">
        <pc:chgData name="Lu Mengqi" userId="59cda2f1dc6e6b0b" providerId="LiveId" clId="{5E677125-9E91-4C94-94CF-4EB1133B7B9F}" dt="2022-03-28T08:40:55.828" v="3251" actId="47"/>
        <pc:sldMkLst>
          <pc:docMk/>
          <pc:sldMk cId="2028444897" sldId="271"/>
        </pc:sldMkLst>
      </pc:sldChg>
      <pc:sldChg chg="del">
        <pc:chgData name="Lu Mengqi" userId="59cda2f1dc6e6b0b" providerId="LiveId" clId="{5E677125-9E91-4C94-94CF-4EB1133B7B9F}" dt="2022-03-28T08:48:34.378" v="3268" actId="47"/>
        <pc:sldMkLst>
          <pc:docMk/>
          <pc:sldMk cId="3895099228" sldId="272"/>
        </pc:sldMkLst>
      </pc:sldChg>
      <pc:sldChg chg="del">
        <pc:chgData name="Lu Mengqi" userId="59cda2f1dc6e6b0b" providerId="LiveId" clId="{5E677125-9E91-4C94-94CF-4EB1133B7B9F}" dt="2022-03-28T08:41:18.744" v="3259" actId="47"/>
        <pc:sldMkLst>
          <pc:docMk/>
          <pc:sldMk cId="388866757" sldId="273"/>
        </pc:sldMkLst>
      </pc:sldChg>
      <pc:sldChg chg="del">
        <pc:chgData name="Lu Mengqi" userId="59cda2f1dc6e6b0b" providerId="LiveId" clId="{5E677125-9E91-4C94-94CF-4EB1133B7B9F}" dt="2022-03-28T08:41:00.758" v="3252" actId="47"/>
        <pc:sldMkLst>
          <pc:docMk/>
          <pc:sldMk cId="1272585053" sldId="274"/>
        </pc:sldMkLst>
      </pc:sldChg>
      <pc:sldChg chg="del">
        <pc:chgData name="Lu Mengqi" userId="59cda2f1dc6e6b0b" providerId="LiveId" clId="{5E677125-9E91-4C94-94CF-4EB1133B7B9F}" dt="2022-03-28T08:47:18.973" v="3267" actId="47"/>
        <pc:sldMkLst>
          <pc:docMk/>
          <pc:sldMk cId="4168813638" sldId="275"/>
        </pc:sldMkLst>
      </pc:sldChg>
      <pc:sldChg chg="del">
        <pc:chgData name="Lu Mengqi" userId="59cda2f1dc6e6b0b" providerId="LiveId" clId="{5E677125-9E91-4C94-94CF-4EB1133B7B9F}" dt="2022-03-28T08:41:05.149" v="3254" actId="47"/>
        <pc:sldMkLst>
          <pc:docMk/>
          <pc:sldMk cId="3834374019" sldId="279"/>
        </pc:sldMkLst>
      </pc:sldChg>
      <pc:sldChg chg="del">
        <pc:chgData name="Lu Mengqi" userId="59cda2f1dc6e6b0b" providerId="LiveId" clId="{5E677125-9E91-4C94-94CF-4EB1133B7B9F}" dt="2022-03-28T08:41:06.795" v="3255" actId="47"/>
        <pc:sldMkLst>
          <pc:docMk/>
          <pc:sldMk cId="2522398539" sldId="280"/>
        </pc:sldMkLst>
      </pc:sldChg>
      <pc:sldChg chg="del">
        <pc:chgData name="Lu Mengqi" userId="59cda2f1dc6e6b0b" providerId="LiveId" clId="{5E677125-9E91-4C94-94CF-4EB1133B7B9F}" dt="2022-03-28T08:41:03.180" v="3253" actId="47"/>
        <pc:sldMkLst>
          <pc:docMk/>
          <pc:sldMk cId="794587617" sldId="295"/>
        </pc:sldMkLst>
      </pc:sldChg>
      <pc:sldChg chg="delSp mod">
        <pc:chgData name="Lu Mengqi" userId="59cda2f1dc6e6b0b" providerId="LiveId" clId="{5E677125-9E91-4C94-94CF-4EB1133B7B9F}" dt="2022-03-28T14:25:13.847" v="4033" actId="478"/>
        <pc:sldMkLst>
          <pc:docMk/>
          <pc:sldMk cId="1240379349" sldId="299"/>
        </pc:sldMkLst>
        <pc:spChg chg="del">
          <ac:chgData name="Lu Mengqi" userId="59cda2f1dc6e6b0b" providerId="LiveId" clId="{5E677125-9E91-4C94-94CF-4EB1133B7B9F}" dt="2022-03-28T14:25:13.847" v="4033" actId="478"/>
          <ac:spMkLst>
            <pc:docMk/>
            <pc:sldMk cId="1240379349" sldId="299"/>
            <ac:spMk id="7" creationId="{63590EF6-07EB-604F-BB55-770F915328E1}"/>
          </ac:spMkLst>
        </pc:spChg>
      </pc:sldChg>
      <pc:sldChg chg="del">
        <pc:chgData name="Lu Mengqi" userId="59cda2f1dc6e6b0b" providerId="LiveId" clId="{5E677125-9E91-4C94-94CF-4EB1133B7B9F}" dt="2022-03-28T08:41:12.129" v="3256" actId="47"/>
        <pc:sldMkLst>
          <pc:docMk/>
          <pc:sldMk cId="2545567292" sldId="300"/>
        </pc:sldMkLst>
      </pc:sldChg>
      <pc:sldChg chg="del">
        <pc:chgData name="Lu Mengqi" userId="59cda2f1dc6e6b0b" providerId="LiveId" clId="{5E677125-9E91-4C94-94CF-4EB1133B7B9F}" dt="2022-03-28T08:41:15.066" v="3257" actId="47"/>
        <pc:sldMkLst>
          <pc:docMk/>
          <pc:sldMk cId="1906530857" sldId="301"/>
        </pc:sldMkLst>
      </pc:sldChg>
      <pc:sldChg chg="del">
        <pc:chgData name="Lu Mengqi" userId="59cda2f1dc6e6b0b" providerId="LiveId" clId="{5E677125-9E91-4C94-94CF-4EB1133B7B9F}" dt="2022-03-28T08:41:16.681" v="3258" actId="47"/>
        <pc:sldMkLst>
          <pc:docMk/>
          <pc:sldMk cId="465687694" sldId="302"/>
        </pc:sldMkLst>
      </pc:sldChg>
      <pc:sldChg chg="addSp delSp modSp mod">
        <pc:chgData name="Lu Mengqi" userId="59cda2f1dc6e6b0b" providerId="LiveId" clId="{5E677125-9E91-4C94-94CF-4EB1133B7B9F}" dt="2022-03-28T13:49:29.317" v="3862" actId="478"/>
        <pc:sldMkLst>
          <pc:docMk/>
          <pc:sldMk cId="472409617" sldId="303"/>
        </pc:sldMkLst>
        <pc:spChg chg="del">
          <ac:chgData name="Lu Mengqi" userId="59cda2f1dc6e6b0b" providerId="LiveId" clId="{5E677125-9E91-4C94-94CF-4EB1133B7B9F}" dt="2022-03-28T13:49:29.317" v="3862" actId="478"/>
          <ac:spMkLst>
            <pc:docMk/>
            <pc:sldMk cId="472409617" sldId="303"/>
            <ac:spMk id="6" creationId="{00000000-0000-0000-0000-000000000000}"/>
          </ac:spMkLst>
        </pc:spChg>
        <pc:spChg chg="mod">
          <ac:chgData name="Lu Mengqi" userId="59cda2f1dc6e6b0b" providerId="LiveId" clId="{5E677125-9E91-4C94-94CF-4EB1133B7B9F}" dt="2022-03-28T08:09:38.161" v="2872" actId="20577"/>
          <ac:spMkLst>
            <pc:docMk/>
            <pc:sldMk cId="472409617" sldId="303"/>
            <ac:spMk id="50" creationId="{37C0FEEB-24F6-4EBB-904B-D221BBD26462}"/>
          </ac:spMkLst>
        </pc:spChg>
        <pc:spChg chg="add mod">
          <ac:chgData name="Lu Mengqi" userId="59cda2f1dc6e6b0b" providerId="LiveId" clId="{5E677125-9E91-4C94-94CF-4EB1133B7B9F}" dt="2022-03-28T07:21:33.576" v="1491" actId="1076"/>
          <ac:spMkLst>
            <pc:docMk/>
            <pc:sldMk cId="472409617" sldId="303"/>
            <ac:spMk id="118" creationId="{F07400BA-11BE-4999-8AB5-F406E99A3FA9}"/>
          </ac:spMkLst>
        </pc:spChg>
        <pc:cxnChg chg="add del mod">
          <ac:chgData name="Lu Mengqi" userId="59cda2f1dc6e6b0b" providerId="LiveId" clId="{5E677125-9E91-4C94-94CF-4EB1133B7B9F}" dt="2022-03-28T07:19:33.289" v="1411" actId="11529"/>
          <ac:cxnSpMkLst>
            <pc:docMk/>
            <pc:sldMk cId="472409617" sldId="303"/>
            <ac:cxnSpMk id="113" creationId="{925C543D-D13D-4CB8-A34B-83A23BB16080}"/>
          </ac:cxnSpMkLst>
        </pc:cxnChg>
        <pc:cxnChg chg="add del mod">
          <ac:chgData name="Lu Mengqi" userId="59cda2f1dc6e6b0b" providerId="LiveId" clId="{5E677125-9E91-4C94-94CF-4EB1133B7B9F}" dt="2022-03-28T07:19:53.303" v="1414" actId="478"/>
          <ac:cxnSpMkLst>
            <pc:docMk/>
            <pc:sldMk cId="472409617" sldId="303"/>
            <ac:cxnSpMk id="115" creationId="{1A46E750-6C2D-4407-B45F-BD96658CA85E}"/>
          </ac:cxnSpMkLst>
        </pc:cxnChg>
        <pc:cxnChg chg="add mod">
          <ac:chgData name="Lu Mengqi" userId="59cda2f1dc6e6b0b" providerId="LiveId" clId="{5E677125-9E91-4C94-94CF-4EB1133B7B9F}" dt="2022-03-28T07:20:02.813" v="1416" actId="13822"/>
          <ac:cxnSpMkLst>
            <pc:docMk/>
            <pc:sldMk cId="472409617" sldId="303"/>
            <ac:cxnSpMk id="117" creationId="{8183F9E4-EE8E-4891-ABF9-87B9C956CCFE}"/>
          </ac:cxnSpMkLst>
        </pc:cxnChg>
      </pc:sldChg>
      <pc:sldChg chg="addSp delSp modSp mod">
        <pc:chgData name="Lu Mengqi" userId="59cda2f1dc6e6b0b" providerId="LiveId" clId="{5E677125-9E91-4C94-94CF-4EB1133B7B9F}" dt="2022-03-28T14:57:19.727" v="4128" actId="20577"/>
        <pc:sldMkLst>
          <pc:docMk/>
          <pc:sldMk cId="3664189328" sldId="304"/>
        </pc:sldMkLst>
        <pc:spChg chg="mod">
          <ac:chgData name="Lu Mengqi" userId="59cda2f1dc6e6b0b" providerId="LiveId" clId="{5E677125-9E91-4C94-94CF-4EB1133B7B9F}" dt="2022-03-28T09:10:07.172" v="3458" actId="20577"/>
          <ac:spMkLst>
            <pc:docMk/>
            <pc:sldMk cId="3664189328" sldId="304"/>
            <ac:spMk id="2" creationId="{00000000-0000-0000-0000-000000000000}"/>
          </ac:spMkLst>
        </pc:spChg>
        <pc:spChg chg="del">
          <ac:chgData name="Lu Mengqi" userId="59cda2f1dc6e6b0b" providerId="LiveId" clId="{5E677125-9E91-4C94-94CF-4EB1133B7B9F}" dt="2022-03-28T13:49:25.460" v="3861" actId="478"/>
          <ac:spMkLst>
            <pc:docMk/>
            <pc:sldMk cId="3664189328" sldId="304"/>
            <ac:spMk id="6" creationId="{00000000-0000-0000-0000-000000000000}"/>
          </ac:spMkLst>
        </pc:spChg>
        <pc:spChg chg="add mod">
          <ac:chgData name="Lu Mengqi" userId="59cda2f1dc6e6b0b" providerId="LiveId" clId="{5E677125-9E91-4C94-94CF-4EB1133B7B9F}" dt="2022-03-28T14:57:19.727" v="4128" actId="20577"/>
          <ac:spMkLst>
            <pc:docMk/>
            <pc:sldMk cId="3664189328" sldId="304"/>
            <ac:spMk id="19" creationId="{2CBBCB29-4553-46CC-AC88-94542E83B1BE}"/>
          </ac:spMkLst>
        </pc:spChg>
        <pc:spChg chg="add mod">
          <ac:chgData name="Lu Mengqi" userId="59cda2f1dc6e6b0b" providerId="LiveId" clId="{5E677125-9E91-4C94-94CF-4EB1133B7B9F}" dt="2022-03-28T14:22:40.764" v="4032" actId="1076"/>
          <ac:spMkLst>
            <pc:docMk/>
            <pc:sldMk cId="3664189328" sldId="304"/>
            <ac:spMk id="22" creationId="{56C5DBB8-2069-4792-8087-EE276390BF0E}"/>
          </ac:spMkLst>
        </pc:spChg>
        <pc:picChg chg="mod">
          <ac:chgData name="Lu Mengqi" userId="59cda2f1dc6e6b0b" providerId="LiveId" clId="{5E677125-9E91-4C94-94CF-4EB1133B7B9F}" dt="2022-03-28T14:13:54.020" v="3907" actId="1076"/>
          <ac:picMkLst>
            <pc:docMk/>
            <pc:sldMk cId="3664189328" sldId="304"/>
            <ac:picMk id="13" creationId="{09B78398-FF3B-4E31-8095-008F32A3954B}"/>
          </ac:picMkLst>
        </pc:picChg>
        <pc:picChg chg="add mod">
          <ac:chgData name="Lu Mengqi" userId="59cda2f1dc6e6b0b" providerId="LiveId" clId="{5E677125-9E91-4C94-94CF-4EB1133B7B9F}" dt="2022-03-28T14:13:51.499" v="3906" actId="1076"/>
          <ac:picMkLst>
            <pc:docMk/>
            <pc:sldMk cId="3664189328" sldId="304"/>
            <ac:picMk id="15" creationId="{19436AEA-8E99-49B4-BD45-BDF51A93F06A}"/>
          </ac:picMkLst>
        </pc:picChg>
        <pc:picChg chg="add mod">
          <ac:chgData name="Lu Mengqi" userId="59cda2f1dc6e6b0b" providerId="LiveId" clId="{5E677125-9E91-4C94-94CF-4EB1133B7B9F}" dt="2022-03-28T14:13:34.073" v="3903" actId="1076"/>
          <ac:picMkLst>
            <pc:docMk/>
            <pc:sldMk cId="3664189328" sldId="304"/>
            <ac:picMk id="18" creationId="{9A5DA38E-32A8-4358-A24E-74A7C69FF66E}"/>
          </ac:picMkLst>
        </pc:picChg>
        <pc:picChg chg="add mod">
          <ac:chgData name="Lu Mengqi" userId="59cda2f1dc6e6b0b" providerId="LiveId" clId="{5E677125-9E91-4C94-94CF-4EB1133B7B9F}" dt="2022-03-28T14:19:34.253" v="4016" actId="1076"/>
          <ac:picMkLst>
            <pc:docMk/>
            <pc:sldMk cId="3664189328" sldId="304"/>
            <ac:picMk id="21" creationId="{1A59DD1E-2E01-40D7-AD56-AAAB26D4675F}"/>
          </ac:picMkLst>
        </pc:picChg>
      </pc:sldChg>
      <pc:sldChg chg="delSp mod">
        <pc:chgData name="Lu Mengqi" userId="59cda2f1dc6e6b0b" providerId="LiveId" clId="{5E677125-9E91-4C94-94CF-4EB1133B7B9F}" dt="2022-03-28T13:49:34.474" v="3863" actId="478"/>
        <pc:sldMkLst>
          <pc:docMk/>
          <pc:sldMk cId="2440438255" sldId="305"/>
        </pc:sldMkLst>
        <pc:spChg chg="del">
          <ac:chgData name="Lu Mengqi" userId="59cda2f1dc6e6b0b" providerId="LiveId" clId="{5E677125-9E91-4C94-94CF-4EB1133B7B9F}" dt="2022-03-28T13:49:34.474" v="3863" actId="478"/>
          <ac:spMkLst>
            <pc:docMk/>
            <pc:sldMk cId="2440438255" sldId="305"/>
            <ac:spMk id="6" creationId="{00000000-0000-0000-0000-000000000000}"/>
          </ac:spMkLst>
        </pc:spChg>
      </pc:sldChg>
      <pc:sldChg chg="addSp delSp modSp mod">
        <pc:chgData name="Lu Mengqi" userId="59cda2f1dc6e6b0b" providerId="LiveId" clId="{5E677125-9E91-4C94-94CF-4EB1133B7B9F}" dt="2022-03-28T14:27:17.078" v="4079" actId="6549"/>
        <pc:sldMkLst>
          <pc:docMk/>
          <pc:sldMk cId="1236288479" sldId="306"/>
        </pc:sldMkLst>
        <pc:spChg chg="mod">
          <ac:chgData name="Lu Mengqi" userId="59cda2f1dc6e6b0b" providerId="LiveId" clId="{5E677125-9E91-4C94-94CF-4EB1133B7B9F}" dt="2022-03-28T14:27:17.078" v="4079" actId="6549"/>
          <ac:spMkLst>
            <pc:docMk/>
            <pc:sldMk cId="1236288479" sldId="306"/>
            <ac:spMk id="2" creationId="{00000000-0000-0000-0000-000000000000}"/>
          </ac:spMkLst>
        </pc:spChg>
        <pc:spChg chg="del">
          <ac:chgData name="Lu Mengqi" userId="59cda2f1dc6e6b0b" providerId="LiveId" clId="{5E677125-9E91-4C94-94CF-4EB1133B7B9F}" dt="2022-03-28T13:49:38.186" v="3864" actId="478"/>
          <ac:spMkLst>
            <pc:docMk/>
            <pc:sldMk cId="1236288479" sldId="306"/>
            <ac:spMk id="6" creationId="{00000000-0000-0000-0000-000000000000}"/>
          </ac:spMkLst>
        </pc:spChg>
        <pc:spChg chg="add mod">
          <ac:chgData name="Lu Mengqi" userId="59cda2f1dc6e6b0b" providerId="LiveId" clId="{5E677125-9E91-4C94-94CF-4EB1133B7B9F}" dt="2022-03-28T09:02:03.579" v="3422" actId="1076"/>
          <ac:spMkLst>
            <pc:docMk/>
            <pc:sldMk cId="1236288479" sldId="306"/>
            <ac:spMk id="14" creationId="{D348E6B4-7081-447D-BEA3-34A4061D64E5}"/>
          </ac:spMkLst>
        </pc:spChg>
        <pc:picChg chg="del">
          <ac:chgData name="Lu Mengqi" userId="59cda2f1dc6e6b0b" providerId="LiveId" clId="{5E677125-9E91-4C94-94CF-4EB1133B7B9F}" dt="2022-03-28T08:58:36.997" v="3375" actId="478"/>
          <ac:picMkLst>
            <pc:docMk/>
            <pc:sldMk cId="1236288479" sldId="306"/>
            <ac:picMk id="5" creationId="{620D642F-5356-4F0F-BE73-12ED70B5A87B}"/>
          </ac:picMkLst>
        </pc:picChg>
        <pc:picChg chg="add mod">
          <ac:chgData name="Lu Mengqi" userId="59cda2f1dc6e6b0b" providerId="LiveId" clId="{5E677125-9E91-4C94-94CF-4EB1133B7B9F}" dt="2022-03-28T08:58:42.111" v="3376" actId="1076"/>
          <ac:picMkLst>
            <pc:docMk/>
            <pc:sldMk cId="1236288479" sldId="306"/>
            <ac:picMk id="11" creationId="{772834BD-2BB5-4B74-BCAA-DCA1A104BC82}"/>
          </ac:picMkLst>
        </pc:picChg>
        <pc:picChg chg="add mod">
          <ac:chgData name="Lu Mengqi" userId="59cda2f1dc6e6b0b" providerId="LiveId" clId="{5E677125-9E91-4C94-94CF-4EB1133B7B9F}" dt="2022-03-28T09:04:19.503" v="3430" actId="1076"/>
          <ac:picMkLst>
            <pc:docMk/>
            <pc:sldMk cId="1236288479" sldId="306"/>
            <ac:picMk id="13" creationId="{DC4416F5-8C53-489D-8F2D-77ABB52368CA}"/>
          </ac:picMkLst>
        </pc:picChg>
        <pc:picChg chg="add mod">
          <ac:chgData name="Lu Mengqi" userId="59cda2f1dc6e6b0b" providerId="LiveId" clId="{5E677125-9E91-4C94-94CF-4EB1133B7B9F}" dt="2022-03-28T09:04:07.981" v="3428" actId="1076"/>
          <ac:picMkLst>
            <pc:docMk/>
            <pc:sldMk cId="1236288479" sldId="306"/>
            <ac:picMk id="16" creationId="{94CC2A8C-6DBD-43A3-9984-39A294081F3D}"/>
          </ac:picMkLst>
        </pc:picChg>
      </pc:sldChg>
      <pc:sldChg chg="delSp modSp mod">
        <pc:chgData name="Lu Mengqi" userId="59cda2f1dc6e6b0b" providerId="LiveId" clId="{5E677125-9E91-4C94-94CF-4EB1133B7B9F}" dt="2022-03-28T13:49:20.436" v="3860" actId="478"/>
        <pc:sldMkLst>
          <pc:docMk/>
          <pc:sldMk cId="3892425314" sldId="307"/>
        </pc:sldMkLst>
        <pc:spChg chg="mod">
          <ac:chgData name="Lu Mengqi" userId="59cda2f1dc6e6b0b" providerId="LiveId" clId="{5E677125-9E91-4C94-94CF-4EB1133B7B9F}" dt="2022-03-28T08:49:38.235" v="3270" actId="20577"/>
          <ac:spMkLst>
            <pc:docMk/>
            <pc:sldMk cId="3892425314" sldId="307"/>
            <ac:spMk id="3" creationId="{00000000-0000-0000-0000-000000000000}"/>
          </ac:spMkLst>
        </pc:spChg>
        <pc:spChg chg="del">
          <ac:chgData name="Lu Mengqi" userId="59cda2f1dc6e6b0b" providerId="LiveId" clId="{5E677125-9E91-4C94-94CF-4EB1133B7B9F}" dt="2022-03-28T13:49:20.436" v="3860" actId="478"/>
          <ac:spMkLst>
            <pc:docMk/>
            <pc:sldMk cId="3892425314" sldId="307"/>
            <ac:spMk id="6" creationId="{00000000-0000-0000-0000-000000000000}"/>
          </ac:spMkLst>
        </pc:spChg>
      </pc:sldChg>
      <pc:sldChg chg="addSp delSp modSp add mod">
        <pc:chgData name="Lu Mengqi" userId="59cda2f1dc6e6b0b" providerId="LiveId" clId="{5E677125-9E91-4C94-94CF-4EB1133B7B9F}" dt="2022-03-28T13:49:11.530" v="3858" actId="478"/>
        <pc:sldMkLst>
          <pc:docMk/>
          <pc:sldMk cId="2792239759" sldId="308"/>
        </pc:sldMkLst>
        <pc:spChg chg="mod">
          <ac:chgData name="Lu Mengqi" userId="59cda2f1dc6e6b0b" providerId="LiveId" clId="{5E677125-9E91-4C94-94CF-4EB1133B7B9F}" dt="2022-03-28T06:37:36.614" v="326" actId="20577"/>
          <ac:spMkLst>
            <pc:docMk/>
            <pc:sldMk cId="2792239759" sldId="308"/>
            <ac:spMk id="2" creationId="{00000000-0000-0000-0000-000000000000}"/>
          </ac:spMkLst>
        </pc:spChg>
        <pc:spChg chg="mod">
          <ac:chgData name="Lu Mengqi" userId="59cda2f1dc6e6b0b" providerId="LiveId" clId="{5E677125-9E91-4C94-94CF-4EB1133B7B9F}" dt="2022-03-28T07:37:34.585" v="1863" actId="20577"/>
          <ac:spMkLst>
            <pc:docMk/>
            <pc:sldMk cId="2792239759" sldId="308"/>
            <ac:spMk id="3" creationId="{00000000-0000-0000-0000-000000000000}"/>
          </ac:spMkLst>
        </pc:spChg>
        <pc:spChg chg="del">
          <ac:chgData name="Lu Mengqi" userId="59cda2f1dc6e6b0b" providerId="LiveId" clId="{5E677125-9E91-4C94-94CF-4EB1133B7B9F}" dt="2022-03-28T13:49:11.530" v="3858" actId="478"/>
          <ac:spMkLst>
            <pc:docMk/>
            <pc:sldMk cId="2792239759" sldId="308"/>
            <ac:spMk id="6" creationId="{00000000-0000-0000-0000-000000000000}"/>
          </ac:spMkLst>
        </pc:spChg>
        <pc:picChg chg="add mod">
          <ac:chgData name="Lu Mengqi" userId="59cda2f1dc6e6b0b" providerId="LiveId" clId="{5E677125-9E91-4C94-94CF-4EB1133B7B9F}" dt="2022-03-28T06:48:44.289" v="635" actId="1076"/>
          <ac:picMkLst>
            <pc:docMk/>
            <pc:sldMk cId="2792239759" sldId="308"/>
            <ac:picMk id="5" creationId="{69F514E0-2764-449F-A542-C28577B2BA6B}"/>
          </ac:picMkLst>
        </pc:picChg>
      </pc:sldChg>
      <pc:sldChg chg="addSp delSp modSp add mod ord">
        <pc:chgData name="Lu Mengqi" userId="59cda2f1dc6e6b0b" providerId="LiveId" clId="{5E677125-9E91-4C94-94CF-4EB1133B7B9F}" dt="2022-03-28T14:59:17.976" v="4130"/>
        <pc:sldMkLst>
          <pc:docMk/>
          <pc:sldMk cId="2367742062" sldId="309"/>
        </pc:sldMkLst>
        <pc:spChg chg="mod">
          <ac:chgData name="Lu Mengqi" userId="59cda2f1dc6e6b0b" providerId="LiveId" clId="{5E677125-9E91-4C94-94CF-4EB1133B7B9F}" dt="2022-03-28T06:51:43.883" v="741" actId="20577"/>
          <ac:spMkLst>
            <pc:docMk/>
            <pc:sldMk cId="2367742062" sldId="309"/>
            <ac:spMk id="2" creationId="{00000000-0000-0000-0000-000000000000}"/>
          </ac:spMkLst>
        </pc:spChg>
        <pc:spChg chg="mod">
          <ac:chgData name="Lu Mengqi" userId="59cda2f1dc6e6b0b" providerId="LiveId" clId="{5E677125-9E91-4C94-94CF-4EB1133B7B9F}" dt="2022-03-28T06:55:38.189" v="833" actId="14100"/>
          <ac:spMkLst>
            <pc:docMk/>
            <pc:sldMk cId="2367742062" sldId="309"/>
            <ac:spMk id="3" creationId="{00000000-0000-0000-0000-000000000000}"/>
          </ac:spMkLst>
        </pc:spChg>
        <pc:spChg chg="del">
          <ac:chgData name="Lu Mengqi" userId="59cda2f1dc6e6b0b" providerId="LiveId" clId="{5E677125-9E91-4C94-94CF-4EB1133B7B9F}" dt="2022-03-28T13:49:07.892" v="3857" actId="478"/>
          <ac:spMkLst>
            <pc:docMk/>
            <pc:sldMk cId="2367742062" sldId="309"/>
            <ac:spMk id="6" creationId="{00000000-0000-0000-0000-000000000000}"/>
          </ac:spMkLst>
        </pc:spChg>
        <pc:spChg chg="add mod">
          <ac:chgData name="Lu Mengqi" userId="59cda2f1dc6e6b0b" providerId="LiveId" clId="{5E677125-9E91-4C94-94CF-4EB1133B7B9F}" dt="2022-03-28T06:56:47.945" v="925" actId="20577"/>
          <ac:spMkLst>
            <pc:docMk/>
            <pc:sldMk cId="2367742062" sldId="309"/>
            <ac:spMk id="10" creationId="{C8BE0BAB-0327-42B7-998E-CE855EABF61F}"/>
          </ac:spMkLst>
        </pc:spChg>
        <pc:spChg chg="add mod">
          <ac:chgData name="Lu Mengqi" userId="59cda2f1dc6e6b0b" providerId="LiveId" clId="{5E677125-9E91-4C94-94CF-4EB1133B7B9F}" dt="2022-03-28T07:00:03.840" v="1046" actId="20577"/>
          <ac:spMkLst>
            <pc:docMk/>
            <pc:sldMk cId="2367742062" sldId="309"/>
            <ac:spMk id="15" creationId="{0D0803F0-76DE-4EDF-9276-51A21271767D}"/>
          </ac:spMkLst>
        </pc:spChg>
        <pc:picChg chg="add mod">
          <ac:chgData name="Lu Mengqi" userId="59cda2f1dc6e6b0b" providerId="LiveId" clId="{5E677125-9E91-4C94-94CF-4EB1133B7B9F}" dt="2022-03-28T06:54:30.639" v="827" actId="1076"/>
          <ac:picMkLst>
            <pc:docMk/>
            <pc:sldMk cId="2367742062" sldId="309"/>
            <ac:picMk id="5" creationId="{8D1EE291-EF37-427A-A7AE-B17A922F41F6}"/>
          </ac:picMkLst>
        </pc:picChg>
        <pc:picChg chg="add mod">
          <ac:chgData name="Lu Mengqi" userId="59cda2f1dc6e6b0b" providerId="LiveId" clId="{5E677125-9E91-4C94-94CF-4EB1133B7B9F}" dt="2022-03-28T06:56:38.819" v="923" actId="1076"/>
          <ac:picMkLst>
            <pc:docMk/>
            <pc:sldMk cId="2367742062" sldId="309"/>
            <ac:picMk id="9" creationId="{D45DAA60-F479-421F-A110-A632DBD43BC7}"/>
          </ac:picMkLst>
        </pc:picChg>
        <pc:picChg chg="add mod">
          <ac:chgData name="Lu Mengqi" userId="59cda2f1dc6e6b0b" providerId="LiveId" clId="{5E677125-9E91-4C94-94CF-4EB1133B7B9F}" dt="2022-03-28T06:57:27.977" v="929" actId="1076"/>
          <ac:picMkLst>
            <pc:docMk/>
            <pc:sldMk cId="2367742062" sldId="309"/>
            <ac:picMk id="12" creationId="{34F05863-A9D3-45B2-BE29-33BFE642CA8F}"/>
          </ac:picMkLst>
        </pc:picChg>
        <pc:picChg chg="add mod">
          <ac:chgData name="Lu Mengqi" userId="59cda2f1dc6e6b0b" providerId="LiveId" clId="{5E677125-9E91-4C94-94CF-4EB1133B7B9F}" dt="2022-03-28T07:00:15.440" v="1048" actId="1076"/>
          <ac:picMkLst>
            <pc:docMk/>
            <pc:sldMk cId="2367742062" sldId="309"/>
            <ac:picMk id="14" creationId="{62933978-B7C4-4739-A832-8B46AB10AE53}"/>
          </ac:picMkLst>
        </pc:picChg>
      </pc:sldChg>
      <pc:sldChg chg="addSp delSp modSp add mod">
        <pc:chgData name="Lu Mengqi" userId="59cda2f1dc6e6b0b" providerId="LiveId" clId="{5E677125-9E91-4C94-94CF-4EB1133B7B9F}" dt="2022-03-28T13:48:39.785" v="3852" actId="478"/>
        <pc:sldMkLst>
          <pc:docMk/>
          <pc:sldMk cId="1473706286" sldId="310"/>
        </pc:sldMkLst>
        <pc:spChg chg="mod">
          <ac:chgData name="Lu Mengqi" userId="59cda2f1dc6e6b0b" providerId="LiveId" clId="{5E677125-9E91-4C94-94CF-4EB1133B7B9F}" dt="2022-03-28T07:17:48.046" v="1407" actId="20577"/>
          <ac:spMkLst>
            <pc:docMk/>
            <pc:sldMk cId="1473706286" sldId="310"/>
            <ac:spMk id="2" creationId="{00000000-0000-0000-0000-000000000000}"/>
          </ac:spMkLst>
        </pc:spChg>
        <pc:spChg chg="del">
          <ac:chgData name="Lu Mengqi" userId="59cda2f1dc6e6b0b" providerId="LiveId" clId="{5E677125-9E91-4C94-94CF-4EB1133B7B9F}" dt="2022-03-28T07:43:57.103" v="2049" actId="478"/>
          <ac:spMkLst>
            <pc:docMk/>
            <pc:sldMk cId="1473706286" sldId="310"/>
            <ac:spMk id="3" creationId="{00000000-0000-0000-0000-000000000000}"/>
          </ac:spMkLst>
        </pc:spChg>
        <pc:spChg chg="del">
          <ac:chgData name="Lu Mengqi" userId="59cda2f1dc6e6b0b" providerId="LiveId" clId="{5E677125-9E91-4C94-94CF-4EB1133B7B9F}" dt="2022-03-28T13:48:39.785" v="3852" actId="478"/>
          <ac:spMkLst>
            <pc:docMk/>
            <pc:sldMk cId="1473706286" sldId="310"/>
            <ac:spMk id="6" creationId="{00000000-0000-0000-0000-000000000000}"/>
          </ac:spMkLst>
        </pc:spChg>
        <pc:spChg chg="add del mod">
          <ac:chgData name="Lu Mengqi" userId="59cda2f1dc6e6b0b" providerId="LiveId" clId="{5E677125-9E91-4C94-94CF-4EB1133B7B9F}" dt="2022-03-28T07:44:01.338" v="2052" actId="478"/>
          <ac:spMkLst>
            <pc:docMk/>
            <pc:sldMk cId="1473706286" sldId="310"/>
            <ac:spMk id="8" creationId="{DA06E99F-7FA1-48EB-A89D-43EF966C4DE7}"/>
          </ac:spMkLst>
        </pc:spChg>
        <pc:spChg chg="del">
          <ac:chgData name="Lu Mengqi" userId="59cda2f1dc6e6b0b" providerId="LiveId" clId="{5E677125-9E91-4C94-94CF-4EB1133B7B9F}" dt="2022-03-28T07:55:54.409" v="2588" actId="478"/>
          <ac:spMkLst>
            <pc:docMk/>
            <pc:sldMk cId="1473706286" sldId="310"/>
            <ac:spMk id="10" creationId="{C8BE0BAB-0327-42B7-998E-CE855EABF61F}"/>
          </ac:spMkLst>
        </pc:spChg>
        <pc:spChg chg="mod">
          <ac:chgData name="Lu Mengqi" userId="59cda2f1dc6e6b0b" providerId="LiveId" clId="{5E677125-9E91-4C94-94CF-4EB1133B7B9F}" dt="2022-03-28T07:58:59.931" v="2825" actId="20577"/>
          <ac:spMkLst>
            <pc:docMk/>
            <pc:sldMk cId="1473706286" sldId="310"/>
            <ac:spMk id="15" creationId="{0D0803F0-76DE-4EDF-9276-51A21271767D}"/>
          </ac:spMkLst>
        </pc:spChg>
        <pc:spChg chg="add del mod">
          <ac:chgData name="Lu Mengqi" userId="59cda2f1dc6e6b0b" providerId="LiveId" clId="{5E677125-9E91-4C94-94CF-4EB1133B7B9F}" dt="2022-03-28T07:43:58.458" v="2051"/>
          <ac:spMkLst>
            <pc:docMk/>
            <pc:sldMk cId="1473706286" sldId="310"/>
            <ac:spMk id="16" creationId="{C1F604E9-DC35-4F75-B253-D1F5D6FB23AC}"/>
          </ac:spMkLst>
        </pc:spChg>
        <pc:spChg chg="add mod">
          <ac:chgData name="Lu Mengqi" userId="59cda2f1dc6e6b0b" providerId="LiveId" clId="{5E677125-9E91-4C94-94CF-4EB1133B7B9F}" dt="2022-03-28T07:53:05.585" v="2503" actId="20577"/>
          <ac:spMkLst>
            <pc:docMk/>
            <pc:sldMk cId="1473706286" sldId="310"/>
            <ac:spMk id="17" creationId="{29954637-1EE8-40AD-A169-AF96B589C826}"/>
          </ac:spMkLst>
        </pc:spChg>
        <pc:spChg chg="add mod">
          <ac:chgData name="Lu Mengqi" userId="59cda2f1dc6e6b0b" providerId="LiveId" clId="{5E677125-9E91-4C94-94CF-4EB1133B7B9F}" dt="2022-03-28T07:55:47.030" v="2587" actId="20577"/>
          <ac:spMkLst>
            <pc:docMk/>
            <pc:sldMk cId="1473706286" sldId="310"/>
            <ac:spMk id="20" creationId="{01670A25-64C8-4B81-8328-E9B2E0144653}"/>
          </ac:spMkLst>
        </pc:spChg>
        <pc:picChg chg="del">
          <ac:chgData name="Lu Mengqi" userId="59cda2f1dc6e6b0b" providerId="LiveId" clId="{5E677125-9E91-4C94-94CF-4EB1133B7B9F}" dt="2022-03-28T07:45:04.080" v="2058" actId="478"/>
          <ac:picMkLst>
            <pc:docMk/>
            <pc:sldMk cId="1473706286" sldId="310"/>
            <ac:picMk id="5" creationId="{8D1EE291-EF37-427A-A7AE-B17A922F41F6}"/>
          </ac:picMkLst>
        </pc:picChg>
        <pc:picChg chg="del">
          <ac:chgData name="Lu Mengqi" userId="59cda2f1dc6e6b0b" providerId="LiveId" clId="{5E677125-9E91-4C94-94CF-4EB1133B7B9F}" dt="2022-03-28T07:55:56.185" v="2589" actId="478"/>
          <ac:picMkLst>
            <pc:docMk/>
            <pc:sldMk cId="1473706286" sldId="310"/>
            <ac:picMk id="9" creationId="{D45DAA60-F479-421F-A110-A632DBD43BC7}"/>
          </ac:picMkLst>
        </pc:picChg>
        <pc:picChg chg="del">
          <ac:chgData name="Lu Mengqi" userId="59cda2f1dc6e6b0b" providerId="LiveId" clId="{5E677125-9E91-4C94-94CF-4EB1133B7B9F}" dt="2022-03-28T07:55:58.001" v="2590" actId="478"/>
          <ac:picMkLst>
            <pc:docMk/>
            <pc:sldMk cId="1473706286" sldId="310"/>
            <ac:picMk id="12" creationId="{34F05863-A9D3-45B2-BE29-33BFE642CA8F}"/>
          </ac:picMkLst>
        </pc:picChg>
        <pc:picChg chg="add del mod">
          <ac:chgData name="Lu Mengqi" userId="59cda2f1dc6e6b0b" providerId="LiveId" clId="{5E677125-9E91-4C94-94CF-4EB1133B7B9F}" dt="2022-03-28T07:54:03.479" v="2504" actId="478"/>
          <ac:picMkLst>
            <pc:docMk/>
            <pc:sldMk cId="1473706286" sldId="310"/>
            <ac:picMk id="13" creationId="{B6A7AE83-8B2F-47D6-A725-295308607E99}"/>
          </ac:picMkLst>
        </pc:picChg>
        <pc:picChg chg="del">
          <ac:chgData name="Lu Mengqi" userId="59cda2f1dc6e6b0b" providerId="LiveId" clId="{5E677125-9E91-4C94-94CF-4EB1133B7B9F}" dt="2022-03-28T07:56:00.440" v="2591" actId="478"/>
          <ac:picMkLst>
            <pc:docMk/>
            <pc:sldMk cId="1473706286" sldId="310"/>
            <ac:picMk id="14" creationId="{62933978-B7C4-4739-A832-8B46AB10AE53}"/>
          </ac:picMkLst>
        </pc:picChg>
        <pc:picChg chg="add mod">
          <ac:chgData name="Lu Mengqi" userId="59cda2f1dc6e6b0b" providerId="LiveId" clId="{5E677125-9E91-4C94-94CF-4EB1133B7B9F}" dt="2022-03-28T07:54:17.141" v="2510" actId="1076"/>
          <ac:picMkLst>
            <pc:docMk/>
            <pc:sldMk cId="1473706286" sldId="310"/>
            <ac:picMk id="19" creationId="{83B0CF8D-A29D-4DEA-97DB-0483CCC327B3}"/>
          </ac:picMkLst>
        </pc:picChg>
        <pc:picChg chg="add mod">
          <ac:chgData name="Lu Mengqi" userId="59cda2f1dc6e6b0b" providerId="LiveId" clId="{5E677125-9E91-4C94-94CF-4EB1133B7B9F}" dt="2022-03-28T08:00:37.662" v="2831" actId="1076"/>
          <ac:picMkLst>
            <pc:docMk/>
            <pc:sldMk cId="1473706286" sldId="310"/>
            <ac:picMk id="22" creationId="{25449E29-643D-4359-90C6-D346949D282A}"/>
          </ac:picMkLst>
        </pc:picChg>
      </pc:sldChg>
      <pc:sldChg chg="addSp delSp modSp add mod ord">
        <pc:chgData name="Lu Mengqi" userId="59cda2f1dc6e6b0b" providerId="LiveId" clId="{5E677125-9E91-4C94-94CF-4EB1133B7B9F}" dt="2022-03-28T13:49:01.492" v="3856" actId="478"/>
        <pc:sldMkLst>
          <pc:docMk/>
          <pc:sldMk cId="120588339" sldId="311"/>
        </pc:sldMkLst>
        <pc:spChg chg="mod">
          <ac:chgData name="Lu Mengqi" userId="59cda2f1dc6e6b0b" providerId="LiveId" clId="{5E677125-9E91-4C94-94CF-4EB1133B7B9F}" dt="2022-03-28T07:03:10.503" v="1070" actId="20577"/>
          <ac:spMkLst>
            <pc:docMk/>
            <pc:sldMk cId="120588339" sldId="311"/>
            <ac:spMk id="2" creationId="{00000000-0000-0000-0000-000000000000}"/>
          </ac:spMkLst>
        </pc:spChg>
        <pc:spChg chg="mod">
          <ac:chgData name="Lu Mengqi" userId="59cda2f1dc6e6b0b" providerId="LiveId" clId="{5E677125-9E91-4C94-94CF-4EB1133B7B9F}" dt="2022-03-28T07:04:57.854" v="1100" actId="20577"/>
          <ac:spMkLst>
            <pc:docMk/>
            <pc:sldMk cId="120588339" sldId="311"/>
            <ac:spMk id="3" creationId="{00000000-0000-0000-0000-000000000000}"/>
          </ac:spMkLst>
        </pc:spChg>
        <pc:spChg chg="del">
          <ac:chgData name="Lu Mengqi" userId="59cda2f1dc6e6b0b" providerId="LiveId" clId="{5E677125-9E91-4C94-94CF-4EB1133B7B9F}" dt="2022-03-28T13:49:01.492" v="3856" actId="478"/>
          <ac:spMkLst>
            <pc:docMk/>
            <pc:sldMk cId="120588339" sldId="311"/>
            <ac:spMk id="6" creationId="{00000000-0000-0000-0000-000000000000}"/>
          </ac:spMkLst>
        </pc:spChg>
        <pc:spChg chg="mod">
          <ac:chgData name="Lu Mengqi" userId="59cda2f1dc6e6b0b" providerId="LiveId" clId="{5E677125-9E91-4C94-94CF-4EB1133B7B9F}" dt="2022-03-28T07:09:21.833" v="1264" actId="20577"/>
          <ac:spMkLst>
            <pc:docMk/>
            <pc:sldMk cId="120588339" sldId="311"/>
            <ac:spMk id="10" creationId="{C8BE0BAB-0327-42B7-998E-CE855EABF61F}"/>
          </ac:spMkLst>
        </pc:spChg>
        <pc:spChg chg="del mod">
          <ac:chgData name="Lu Mengqi" userId="59cda2f1dc6e6b0b" providerId="LiveId" clId="{5E677125-9E91-4C94-94CF-4EB1133B7B9F}" dt="2022-03-28T07:09:41.463" v="1267" actId="478"/>
          <ac:spMkLst>
            <pc:docMk/>
            <pc:sldMk cId="120588339" sldId="311"/>
            <ac:spMk id="15" creationId="{0D0803F0-76DE-4EDF-9276-51A21271767D}"/>
          </ac:spMkLst>
        </pc:spChg>
        <pc:picChg chg="del">
          <ac:chgData name="Lu Mengqi" userId="59cda2f1dc6e6b0b" providerId="LiveId" clId="{5E677125-9E91-4C94-94CF-4EB1133B7B9F}" dt="2022-03-28T07:05:33.416" v="1102" actId="478"/>
          <ac:picMkLst>
            <pc:docMk/>
            <pc:sldMk cId="120588339" sldId="311"/>
            <ac:picMk id="5" creationId="{8D1EE291-EF37-427A-A7AE-B17A922F41F6}"/>
          </ac:picMkLst>
        </pc:picChg>
        <pc:picChg chg="add mod">
          <ac:chgData name="Lu Mengqi" userId="59cda2f1dc6e6b0b" providerId="LiveId" clId="{5E677125-9E91-4C94-94CF-4EB1133B7B9F}" dt="2022-03-28T07:09:50.478" v="1270" actId="14100"/>
          <ac:picMkLst>
            <pc:docMk/>
            <pc:sldMk cId="120588339" sldId="311"/>
            <ac:picMk id="8" creationId="{1EC2BDE1-CEF8-4553-94B2-851CDA96349E}"/>
          </ac:picMkLst>
        </pc:picChg>
        <pc:picChg chg="del">
          <ac:chgData name="Lu Mengqi" userId="59cda2f1dc6e6b0b" providerId="LiveId" clId="{5E677125-9E91-4C94-94CF-4EB1133B7B9F}" dt="2022-03-28T07:06:20.312" v="1145" actId="478"/>
          <ac:picMkLst>
            <pc:docMk/>
            <pc:sldMk cId="120588339" sldId="311"/>
            <ac:picMk id="9" creationId="{D45DAA60-F479-421F-A110-A632DBD43BC7}"/>
          </ac:picMkLst>
        </pc:picChg>
        <pc:picChg chg="del">
          <ac:chgData name="Lu Mengqi" userId="59cda2f1dc6e6b0b" providerId="LiveId" clId="{5E677125-9E91-4C94-94CF-4EB1133B7B9F}" dt="2022-03-28T07:07:28.545" v="1218" actId="478"/>
          <ac:picMkLst>
            <pc:docMk/>
            <pc:sldMk cId="120588339" sldId="311"/>
            <ac:picMk id="12" creationId="{34F05863-A9D3-45B2-BE29-33BFE642CA8F}"/>
          </ac:picMkLst>
        </pc:picChg>
        <pc:picChg chg="add mod">
          <ac:chgData name="Lu Mengqi" userId="59cda2f1dc6e6b0b" providerId="LiveId" clId="{5E677125-9E91-4C94-94CF-4EB1133B7B9F}" dt="2022-03-28T07:09:52.924" v="1271" actId="1076"/>
          <ac:picMkLst>
            <pc:docMk/>
            <pc:sldMk cId="120588339" sldId="311"/>
            <ac:picMk id="13" creationId="{DD8273D7-A38A-4607-B461-F2D0AD078879}"/>
          </ac:picMkLst>
        </pc:picChg>
        <pc:picChg chg="del">
          <ac:chgData name="Lu Mengqi" userId="59cda2f1dc6e6b0b" providerId="LiveId" clId="{5E677125-9E91-4C94-94CF-4EB1133B7B9F}" dt="2022-03-28T07:09:36.230" v="1265" actId="478"/>
          <ac:picMkLst>
            <pc:docMk/>
            <pc:sldMk cId="120588339" sldId="311"/>
            <ac:picMk id="14" creationId="{62933978-B7C4-4739-A832-8B46AB10AE53}"/>
          </ac:picMkLst>
        </pc:picChg>
        <pc:picChg chg="add del">
          <ac:chgData name="Lu Mengqi" userId="59cda2f1dc6e6b0b" providerId="LiveId" clId="{5E677125-9E91-4C94-94CF-4EB1133B7B9F}" dt="2022-03-28T07:10:03.190" v="1273" actId="22"/>
          <ac:picMkLst>
            <pc:docMk/>
            <pc:sldMk cId="120588339" sldId="311"/>
            <ac:picMk id="17" creationId="{69BB2275-C9CC-47D7-997D-80039DF60EFD}"/>
          </ac:picMkLst>
        </pc:picChg>
      </pc:sldChg>
      <pc:sldChg chg="addSp delSp modSp add mod">
        <pc:chgData name="Lu Mengqi" userId="59cda2f1dc6e6b0b" providerId="LiveId" clId="{5E677125-9E91-4C94-94CF-4EB1133B7B9F}" dt="2022-03-28T13:48:56.189" v="3855" actId="478"/>
        <pc:sldMkLst>
          <pc:docMk/>
          <pc:sldMk cId="3132532267" sldId="312"/>
        </pc:sldMkLst>
        <pc:spChg chg="del">
          <ac:chgData name="Lu Mengqi" userId="59cda2f1dc6e6b0b" providerId="LiveId" clId="{5E677125-9E91-4C94-94CF-4EB1133B7B9F}" dt="2022-03-28T07:11:16.784" v="1288" actId="478"/>
          <ac:spMkLst>
            <pc:docMk/>
            <pc:sldMk cId="3132532267" sldId="312"/>
            <ac:spMk id="3" creationId="{00000000-0000-0000-0000-000000000000}"/>
          </ac:spMkLst>
        </pc:spChg>
        <pc:spChg chg="del">
          <ac:chgData name="Lu Mengqi" userId="59cda2f1dc6e6b0b" providerId="LiveId" clId="{5E677125-9E91-4C94-94CF-4EB1133B7B9F}" dt="2022-03-28T13:48:56.189" v="3855" actId="478"/>
          <ac:spMkLst>
            <pc:docMk/>
            <pc:sldMk cId="3132532267" sldId="312"/>
            <ac:spMk id="6" creationId="{00000000-0000-0000-0000-000000000000}"/>
          </ac:spMkLst>
        </pc:spChg>
        <pc:spChg chg="mod">
          <ac:chgData name="Lu Mengqi" userId="59cda2f1dc6e6b0b" providerId="LiveId" clId="{5E677125-9E91-4C94-94CF-4EB1133B7B9F}" dt="2022-03-28T07:11:31.864" v="1290" actId="1076"/>
          <ac:spMkLst>
            <pc:docMk/>
            <pc:sldMk cId="3132532267" sldId="312"/>
            <ac:spMk id="10" creationId="{C8BE0BAB-0327-42B7-998E-CE855EABF61F}"/>
          </ac:spMkLst>
        </pc:spChg>
        <pc:spChg chg="add del mod">
          <ac:chgData name="Lu Mengqi" userId="59cda2f1dc6e6b0b" providerId="LiveId" clId="{5E677125-9E91-4C94-94CF-4EB1133B7B9F}" dt="2022-03-28T07:11:26.955" v="1289" actId="478"/>
          <ac:spMkLst>
            <pc:docMk/>
            <pc:sldMk cId="3132532267" sldId="312"/>
            <ac:spMk id="11" creationId="{64B5A487-89DB-4A83-B3B1-3020E23ACE19}"/>
          </ac:spMkLst>
        </pc:spChg>
        <pc:spChg chg="add mod">
          <ac:chgData name="Lu Mengqi" userId="59cda2f1dc6e6b0b" providerId="LiveId" clId="{5E677125-9E91-4C94-94CF-4EB1133B7B9F}" dt="2022-03-28T07:17:20.957" v="1380" actId="20577"/>
          <ac:spMkLst>
            <pc:docMk/>
            <pc:sldMk cId="3132532267" sldId="312"/>
            <ac:spMk id="17" creationId="{D9D492D3-9B4A-4D7C-A5FB-664B3ACFB48A}"/>
          </ac:spMkLst>
        </pc:spChg>
        <pc:picChg chg="add mod">
          <ac:chgData name="Lu Mengqi" userId="59cda2f1dc6e6b0b" providerId="LiveId" clId="{5E677125-9E91-4C94-94CF-4EB1133B7B9F}" dt="2022-03-28T07:12:33.077" v="1298" actId="1076"/>
          <ac:picMkLst>
            <pc:docMk/>
            <pc:sldMk cId="3132532267" sldId="312"/>
            <ac:picMk id="5" creationId="{E4E17C9E-E4BF-4C1E-B75B-9B3F68FBC428}"/>
          </ac:picMkLst>
        </pc:picChg>
        <pc:picChg chg="del">
          <ac:chgData name="Lu Mengqi" userId="59cda2f1dc6e6b0b" providerId="LiveId" clId="{5E677125-9E91-4C94-94CF-4EB1133B7B9F}" dt="2022-03-28T07:11:12.667" v="1287" actId="478"/>
          <ac:picMkLst>
            <pc:docMk/>
            <pc:sldMk cId="3132532267" sldId="312"/>
            <ac:picMk id="8" creationId="{1EC2BDE1-CEF8-4553-94B2-851CDA96349E}"/>
          </ac:picMkLst>
        </pc:picChg>
        <pc:picChg chg="del">
          <ac:chgData name="Lu Mengqi" userId="59cda2f1dc6e6b0b" providerId="LiveId" clId="{5E677125-9E91-4C94-94CF-4EB1133B7B9F}" dt="2022-03-28T07:12:35.471" v="1299" actId="478"/>
          <ac:picMkLst>
            <pc:docMk/>
            <pc:sldMk cId="3132532267" sldId="312"/>
            <ac:picMk id="13" creationId="{DD8273D7-A38A-4607-B461-F2D0AD078879}"/>
          </ac:picMkLst>
        </pc:picChg>
        <pc:picChg chg="add mod">
          <ac:chgData name="Lu Mengqi" userId="59cda2f1dc6e6b0b" providerId="LiveId" clId="{5E677125-9E91-4C94-94CF-4EB1133B7B9F}" dt="2022-03-28T07:14:14.931" v="1307" actId="1076"/>
          <ac:picMkLst>
            <pc:docMk/>
            <pc:sldMk cId="3132532267" sldId="312"/>
            <ac:picMk id="14" creationId="{A458818A-C83C-4E1C-A2A3-89FCE0F74729}"/>
          </ac:picMkLst>
        </pc:picChg>
        <pc:picChg chg="add mod">
          <ac:chgData name="Lu Mengqi" userId="59cda2f1dc6e6b0b" providerId="LiveId" clId="{5E677125-9E91-4C94-94CF-4EB1133B7B9F}" dt="2022-03-28T07:14:21.626" v="1309" actId="1076"/>
          <ac:picMkLst>
            <pc:docMk/>
            <pc:sldMk cId="3132532267" sldId="312"/>
            <ac:picMk id="16" creationId="{1EA143CF-079A-41D3-9732-33DE466028D4}"/>
          </ac:picMkLst>
        </pc:picChg>
      </pc:sldChg>
      <pc:sldChg chg="addSp delSp modSp add mod">
        <pc:chgData name="Lu Mengqi" userId="59cda2f1dc6e6b0b" providerId="LiveId" clId="{5E677125-9E91-4C94-94CF-4EB1133B7B9F}" dt="2022-03-28T13:48:50.834" v="3854" actId="478"/>
        <pc:sldMkLst>
          <pc:docMk/>
          <pc:sldMk cId="3135307153" sldId="313"/>
        </pc:sldMkLst>
        <pc:spChg chg="del">
          <ac:chgData name="Lu Mengqi" userId="59cda2f1dc6e6b0b" providerId="LiveId" clId="{5E677125-9E91-4C94-94CF-4EB1133B7B9F}" dt="2022-03-28T13:48:50.834" v="3854" actId="478"/>
          <ac:spMkLst>
            <pc:docMk/>
            <pc:sldMk cId="3135307153" sldId="313"/>
            <ac:spMk id="6" creationId="{00000000-0000-0000-0000-000000000000}"/>
          </ac:spMkLst>
        </pc:spChg>
        <pc:spChg chg="mod">
          <ac:chgData name="Lu Mengqi" userId="59cda2f1dc6e6b0b" providerId="LiveId" clId="{5E677125-9E91-4C94-94CF-4EB1133B7B9F}" dt="2022-03-28T07:28:22.960" v="1665" actId="20577"/>
          <ac:spMkLst>
            <pc:docMk/>
            <pc:sldMk cId="3135307153" sldId="313"/>
            <ac:spMk id="10" creationId="{C8BE0BAB-0327-42B7-998E-CE855EABF61F}"/>
          </ac:spMkLst>
        </pc:spChg>
        <pc:spChg chg="mod">
          <ac:chgData name="Lu Mengqi" userId="59cda2f1dc6e6b0b" providerId="LiveId" clId="{5E677125-9E91-4C94-94CF-4EB1133B7B9F}" dt="2022-03-28T07:32:05.924" v="1751" actId="20577"/>
          <ac:spMkLst>
            <pc:docMk/>
            <pc:sldMk cId="3135307153" sldId="313"/>
            <ac:spMk id="17" creationId="{D9D492D3-9B4A-4D7C-A5FB-664B3ACFB48A}"/>
          </ac:spMkLst>
        </pc:spChg>
        <pc:spChg chg="add mod">
          <ac:chgData name="Lu Mengqi" userId="59cda2f1dc6e6b0b" providerId="LiveId" clId="{5E677125-9E91-4C94-94CF-4EB1133B7B9F}" dt="2022-03-28T07:40:38.999" v="1864" actId="14100"/>
          <ac:spMkLst>
            <pc:docMk/>
            <pc:sldMk cId="3135307153" sldId="313"/>
            <ac:spMk id="20" creationId="{F7B603A4-28DE-408E-890A-873B28799321}"/>
          </ac:spMkLst>
        </pc:spChg>
        <pc:spChg chg="add del mod">
          <ac:chgData name="Lu Mengqi" userId="59cda2f1dc6e6b0b" providerId="LiveId" clId="{5E677125-9E91-4C94-94CF-4EB1133B7B9F}" dt="2022-03-28T07:43:50.916" v="2048" actId="21"/>
          <ac:spMkLst>
            <pc:docMk/>
            <pc:sldMk cId="3135307153" sldId="313"/>
            <ac:spMk id="21" creationId="{2E05D95F-9D12-4DF6-B3E7-028F73F2282D}"/>
          </ac:spMkLst>
        </pc:spChg>
        <pc:picChg chg="add mod">
          <ac:chgData name="Lu Mengqi" userId="59cda2f1dc6e6b0b" providerId="LiveId" clId="{5E677125-9E91-4C94-94CF-4EB1133B7B9F}" dt="2022-03-28T07:30:18.441" v="1720" actId="1076"/>
          <ac:picMkLst>
            <pc:docMk/>
            <pc:sldMk cId="3135307153" sldId="313"/>
            <ac:picMk id="4" creationId="{7ABC7153-9862-40AE-9A05-D465D4302498}"/>
          </ac:picMkLst>
        </pc:picChg>
        <pc:picChg chg="del">
          <ac:chgData name="Lu Mengqi" userId="59cda2f1dc6e6b0b" providerId="LiveId" clId="{5E677125-9E91-4C94-94CF-4EB1133B7B9F}" dt="2022-03-28T07:25:34.368" v="1512" actId="478"/>
          <ac:picMkLst>
            <pc:docMk/>
            <pc:sldMk cId="3135307153" sldId="313"/>
            <ac:picMk id="5" creationId="{E4E17C9E-E4BF-4C1E-B75B-9B3F68FBC428}"/>
          </ac:picMkLst>
        </pc:picChg>
        <pc:picChg chg="add mod">
          <ac:chgData name="Lu Mengqi" userId="59cda2f1dc6e6b0b" providerId="LiveId" clId="{5E677125-9E91-4C94-94CF-4EB1133B7B9F}" dt="2022-03-28T07:27:06.250" v="1663" actId="1076"/>
          <ac:picMkLst>
            <pc:docMk/>
            <pc:sldMk cId="3135307153" sldId="313"/>
            <ac:picMk id="9" creationId="{5FCC33CC-F55C-4F02-A2F1-9320A838C27C}"/>
          </ac:picMkLst>
        </pc:picChg>
        <pc:picChg chg="add mod">
          <ac:chgData name="Lu Mengqi" userId="59cda2f1dc6e6b0b" providerId="LiveId" clId="{5E677125-9E91-4C94-94CF-4EB1133B7B9F}" dt="2022-03-28T07:31:16.070" v="1738" actId="1076"/>
          <ac:picMkLst>
            <pc:docMk/>
            <pc:sldMk cId="3135307153" sldId="313"/>
            <ac:picMk id="12" creationId="{FF9D89A2-3B8B-422A-B0A9-D3D641B64A54}"/>
          </ac:picMkLst>
        </pc:picChg>
        <pc:picChg chg="del">
          <ac:chgData name="Lu Mengqi" userId="59cda2f1dc6e6b0b" providerId="LiveId" clId="{5E677125-9E91-4C94-94CF-4EB1133B7B9F}" dt="2022-03-28T07:23:59.269" v="1494" actId="478"/>
          <ac:picMkLst>
            <pc:docMk/>
            <pc:sldMk cId="3135307153" sldId="313"/>
            <ac:picMk id="14" creationId="{A458818A-C83C-4E1C-A2A3-89FCE0F74729}"/>
          </ac:picMkLst>
        </pc:picChg>
        <pc:picChg chg="add mod">
          <ac:chgData name="Lu Mengqi" userId="59cda2f1dc6e6b0b" providerId="LiveId" clId="{5E677125-9E91-4C94-94CF-4EB1133B7B9F}" dt="2022-03-28T07:32:11.658" v="1753" actId="1076"/>
          <ac:picMkLst>
            <pc:docMk/>
            <pc:sldMk cId="3135307153" sldId="313"/>
            <ac:picMk id="15" creationId="{011E0102-88F7-49FE-9AD4-D2E9975100F0}"/>
          </ac:picMkLst>
        </pc:picChg>
        <pc:picChg chg="del">
          <ac:chgData name="Lu Mengqi" userId="59cda2f1dc6e6b0b" providerId="LiveId" clId="{5E677125-9E91-4C94-94CF-4EB1133B7B9F}" dt="2022-03-28T07:24:01.299" v="1495" actId="478"/>
          <ac:picMkLst>
            <pc:docMk/>
            <pc:sldMk cId="3135307153" sldId="313"/>
            <ac:picMk id="16" creationId="{1EA143CF-079A-41D3-9732-33DE466028D4}"/>
          </ac:picMkLst>
        </pc:picChg>
        <pc:picChg chg="add del">
          <ac:chgData name="Lu Mengqi" userId="59cda2f1dc6e6b0b" providerId="LiveId" clId="{5E677125-9E91-4C94-94CF-4EB1133B7B9F}" dt="2022-03-28T07:32:23.042" v="1755" actId="22"/>
          <ac:picMkLst>
            <pc:docMk/>
            <pc:sldMk cId="3135307153" sldId="313"/>
            <ac:picMk id="19" creationId="{1CCF960B-E199-4BF3-B74C-DB6E572DE165}"/>
          </ac:picMkLst>
        </pc:picChg>
      </pc:sldChg>
      <pc:sldChg chg="addSp delSp modSp add mod">
        <pc:chgData name="Lu Mengqi" userId="59cda2f1dc6e6b0b" providerId="LiveId" clId="{5E677125-9E91-4C94-94CF-4EB1133B7B9F}" dt="2022-03-28T13:48:45.807" v="3853" actId="478"/>
        <pc:sldMkLst>
          <pc:docMk/>
          <pc:sldMk cId="3664768900" sldId="314"/>
        </pc:sldMkLst>
        <pc:spChg chg="del">
          <ac:chgData name="Lu Mengqi" userId="59cda2f1dc6e6b0b" providerId="LiveId" clId="{5E677125-9E91-4C94-94CF-4EB1133B7B9F}" dt="2022-03-28T13:48:45.807" v="3853" actId="478"/>
          <ac:spMkLst>
            <pc:docMk/>
            <pc:sldMk cId="3664768900" sldId="314"/>
            <ac:spMk id="6" creationId="{00000000-0000-0000-0000-000000000000}"/>
          </ac:spMkLst>
        </pc:spChg>
        <pc:spChg chg="del">
          <ac:chgData name="Lu Mengqi" userId="59cda2f1dc6e6b0b" providerId="LiveId" clId="{5E677125-9E91-4C94-94CF-4EB1133B7B9F}" dt="2022-03-28T07:45:40.017" v="2064" actId="478"/>
          <ac:spMkLst>
            <pc:docMk/>
            <pc:sldMk cId="3664768900" sldId="314"/>
            <ac:spMk id="10" creationId="{C8BE0BAB-0327-42B7-998E-CE855EABF61F}"/>
          </ac:spMkLst>
        </pc:spChg>
        <pc:spChg chg="add mod">
          <ac:chgData name="Lu Mengqi" userId="59cda2f1dc6e6b0b" providerId="LiveId" clId="{5E677125-9E91-4C94-94CF-4EB1133B7B9F}" dt="2022-03-28T07:45:36.398" v="2063"/>
          <ac:spMkLst>
            <pc:docMk/>
            <pc:sldMk cId="3664768900" sldId="314"/>
            <ac:spMk id="11" creationId="{0F921559-40AA-4C52-8178-0F42C33C6E94}"/>
          </ac:spMkLst>
        </pc:spChg>
        <pc:spChg chg="add mod">
          <ac:chgData name="Lu Mengqi" userId="59cda2f1dc6e6b0b" providerId="LiveId" clId="{5E677125-9E91-4C94-94CF-4EB1133B7B9F}" dt="2022-03-28T08:56:17.681" v="3369" actId="20577"/>
          <ac:spMkLst>
            <pc:docMk/>
            <pc:sldMk cId="3664768900" sldId="314"/>
            <ac:spMk id="13" creationId="{223E93DB-3243-4490-A1A7-E6F2EFE8BCC5}"/>
          </ac:spMkLst>
        </pc:spChg>
        <pc:spChg chg="add mod">
          <ac:chgData name="Lu Mengqi" userId="59cda2f1dc6e6b0b" providerId="LiveId" clId="{5E677125-9E91-4C94-94CF-4EB1133B7B9F}" dt="2022-03-28T08:55:14.283" v="3325" actId="1076"/>
          <ac:spMkLst>
            <pc:docMk/>
            <pc:sldMk cId="3664768900" sldId="314"/>
            <ac:spMk id="15" creationId="{42D37C59-09D9-4253-899D-49EA6D1D30A7}"/>
          </ac:spMkLst>
        </pc:spChg>
        <pc:spChg chg="del">
          <ac:chgData name="Lu Mengqi" userId="59cda2f1dc6e6b0b" providerId="LiveId" clId="{5E677125-9E91-4C94-94CF-4EB1133B7B9F}" dt="2022-03-28T07:45:50.887" v="2068" actId="478"/>
          <ac:spMkLst>
            <pc:docMk/>
            <pc:sldMk cId="3664768900" sldId="314"/>
            <ac:spMk id="17" creationId="{D9D492D3-9B4A-4D7C-A5FB-664B3ACFB48A}"/>
          </ac:spMkLst>
        </pc:spChg>
        <pc:spChg chg="add mod">
          <ac:chgData name="Lu Mengqi" userId="59cda2f1dc6e6b0b" providerId="LiveId" clId="{5E677125-9E91-4C94-94CF-4EB1133B7B9F}" dt="2022-03-28T08:55:09.991" v="3324" actId="1076"/>
          <ac:spMkLst>
            <pc:docMk/>
            <pc:sldMk cId="3664768900" sldId="314"/>
            <ac:spMk id="18" creationId="{A6102604-4775-464F-8C6F-77D5984C161E}"/>
          </ac:spMkLst>
        </pc:spChg>
        <pc:spChg chg="add del mod">
          <ac:chgData name="Lu Mengqi" userId="59cda2f1dc6e6b0b" providerId="LiveId" clId="{5E677125-9E91-4C94-94CF-4EB1133B7B9F}" dt="2022-03-28T07:52:32.062" v="2457" actId="478"/>
          <ac:spMkLst>
            <pc:docMk/>
            <pc:sldMk cId="3664768900" sldId="314"/>
            <ac:spMk id="19" creationId="{0CCCE499-5F21-4F1B-AE81-243803F442E8}"/>
          </ac:spMkLst>
        </pc:spChg>
        <pc:picChg chg="add mod">
          <ac:chgData name="Lu Mengqi" userId="59cda2f1dc6e6b0b" providerId="LiveId" clId="{5E677125-9E91-4C94-94CF-4EB1133B7B9F}" dt="2022-03-28T08:55:45.145" v="3335" actId="1076"/>
          <ac:picMkLst>
            <pc:docMk/>
            <pc:sldMk cId="3664768900" sldId="314"/>
            <ac:picMk id="4" creationId="{AF3D5F17-DD07-473E-93BD-5FF8E60882BA}"/>
          </ac:picMkLst>
        </pc:picChg>
        <pc:picChg chg="del">
          <ac:chgData name="Lu Mengqi" userId="59cda2f1dc6e6b0b" providerId="LiveId" clId="{5E677125-9E91-4C94-94CF-4EB1133B7B9F}" dt="2022-03-28T07:45:32.770" v="2062" actId="478"/>
          <ac:picMkLst>
            <pc:docMk/>
            <pc:sldMk cId="3664768900" sldId="314"/>
            <ac:picMk id="5" creationId="{E4E17C9E-E4BF-4C1E-B75B-9B3F68FBC428}"/>
          </ac:picMkLst>
        </pc:picChg>
        <pc:picChg chg="add mod">
          <ac:chgData name="Lu Mengqi" userId="59cda2f1dc6e6b0b" providerId="LiveId" clId="{5E677125-9E91-4C94-94CF-4EB1133B7B9F}" dt="2022-03-28T08:56:01.532" v="3336" actId="1076"/>
          <ac:picMkLst>
            <pc:docMk/>
            <pc:sldMk cId="3664768900" sldId="314"/>
            <ac:picMk id="12" creationId="{42561991-FDCF-4E67-9303-A524EB99771A}"/>
          </ac:picMkLst>
        </pc:picChg>
        <pc:picChg chg="del">
          <ac:chgData name="Lu Mengqi" userId="59cda2f1dc6e6b0b" providerId="LiveId" clId="{5E677125-9E91-4C94-94CF-4EB1133B7B9F}" dt="2022-03-28T07:45:42.270" v="2065" actId="478"/>
          <ac:picMkLst>
            <pc:docMk/>
            <pc:sldMk cId="3664768900" sldId="314"/>
            <ac:picMk id="14" creationId="{A458818A-C83C-4E1C-A2A3-89FCE0F74729}"/>
          </ac:picMkLst>
        </pc:picChg>
        <pc:picChg chg="del">
          <ac:chgData name="Lu Mengqi" userId="59cda2f1dc6e6b0b" providerId="LiveId" clId="{5E677125-9E91-4C94-94CF-4EB1133B7B9F}" dt="2022-03-28T07:45:47.236" v="2067" actId="478"/>
          <ac:picMkLst>
            <pc:docMk/>
            <pc:sldMk cId="3664768900" sldId="314"/>
            <ac:picMk id="16" creationId="{1EA143CF-079A-41D3-9732-33DE466028D4}"/>
          </ac:picMkLst>
        </pc:picChg>
      </pc:sldChg>
      <pc:sldChg chg="addSp delSp modSp add mod">
        <pc:chgData name="Lu Mengqi" userId="59cda2f1dc6e6b0b" providerId="LiveId" clId="{5E677125-9E91-4C94-94CF-4EB1133B7B9F}" dt="2022-03-28T13:48:34.645" v="3851" actId="478"/>
        <pc:sldMkLst>
          <pc:docMk/>
          <pc:sldMk cId="2701162482" sldId="315"/>
        </pc:sldMkLst>
        <pc:spChg chg="mod">
          <ac:chgData name="Lu Mengqi" userId="59cda2f1dc6e6b0b" providerId="LiveId" clId="{5E677125-9E91-4C94-94CF-4EB1133B7B9F}" dt="2022-03-28T08:39:06.118" v="3206" actId="20577"/>
          <ac:spMkLst>
            <pc:docMk/>
            <pc:sldMk cId="2701162482" sldId="315"/>
            <ac:spMk id="2" creationId="{00000000-0000-0000-0000-000000000000}"/>
          </ac:spMkLst>
        </pc:spChg>
        <pc:spChg chg="del">
          <ac:chgData name="Lu Mengqi" userId="59cda2f1dc6e6b0b" providerId="LiveId" clId="{5E677125-9E91-4C94-94CF-4EB1133B7B9F}" dt="2022-03-28T13:48:34.645" v="3851" actId="478"/>
          <ac:spMkLst>
            <pc:docMk/>
            <pc:sldMk cId="2701162482" sldId="315"/>
            <ac:spMk id="6" creationId="{00000000-0000-0000-0000-000000000000}"/>
          </ac:spMkLst>
        </pc:spChg>
        <pc:spChg chg="add mod">
          <ac:chgData name="Lu Mengqi" userId="59cda2f1dc6e6b0b" providerId="LiveId" clId="{5E677125-9E91-4C94-94CF-4EB1133B7B9F}" dt="2022-03-28T08:21:30.944" v="2986" actId="404"/>
          <ac:spMkLst>
            <pc:docMk/>
            <pc:sldMk cId="2701162482" sldId="315"/>
            <ac:spMk id="14" creationId="{A95599D9-27C4-43EB-B997-18AC971E908B}"/>
          </ac:spMkLst>
        </pc:spChg>
        <pc:spChg chg="del">
          <ac:chgData name="Lu Mengqi" userId="59cda2f1dc6e6b0b" providerId="LiveId" clId="{5E677125-9E91-4C94-94CF-4EB1133B7B9F}" dt="2022-03-28T08:15:02.288" v="2947" actId="478"/>
          <ac:spMkLst>
            <pc:docMk/>
            <pc:sldMk cId="2701162482" sldId="315"/>
            <ac:spMk id="15" creationId="{0D0803F0-76DE-4EDF-9276-51A21271767D}"/>
          </ac:spMkLst>
        </pc:spChg>
        <pc:spChg chg="mod">
          <ac:chgData name="Lu Mengqi" userId="59cda2f1dc6e6b0b" providerId="LiveId" clId="{5E677125-9E91-4C94-94CF-4EB1133B7B9F}" dt="2022-03-28T08:16:13.561" v="2951" actId="20577"/>
          <ac:spMkLst>
            <pc:docMk/>
            <pc:sldMk cId="2701162482" sldId="315"/>
            <ac:spMk id="17" creationId="{29954637-1EE8-40AD-A169-AF96B589C826}"/>
          </ac:spMkLst>
        </pc:spChg>
        <pc:spChg chg="del">
          <ac:chgData name="Lu Mengqi" userId="59cda2f1dc6e6b0b" providerId="LiveId" clId="{5E677125-9E91-4C94-94CF-4EB1133B7B9F}" dt="2022-03-28T08:14:59.251" v="2946" actId="478"/>
          <ac:spMkLst>
            <pc:docMk/>
            <pc:sldMk cId="2701162482" sldId="315"/>
            <ac:spMk id="20" creationId="{01670A25-64C8-4B81-8328-E9B2E0144653}"/>
          </ac:spMkLst>
        </pc:spChg>
        <pc:picChg chg="add mod">
          <ac:chgData name="Lu Mengqi" userId="59cda2f1dc6e6b0b" providerId="LiveId" clId="{5E677125-9E91-4C94-94CF-4EB1133B7B9F}" dt="2022-03-28T08:17:17.171" v="2959" actId="1076"/>
          <ac:picMkLst>
            <pc:docMk/>
            <pc:sldMk cId="2701162482" sldId="315"/>
            <ac:picMk id="4" creationId="{7AEDB69C-0793-4F3A-82A7-E81E5E751715}"/>
          </ac:picMkLst>
        </pc:picChg>
        <pc:picChg chg="add mod">
          <ac:chgData name="Lu Mengqi" userId="59cda2f1dc6e6b0b" providerId="LiveId" clId="{5E677125-9E91-4C94-94CF-4EB1133B7B9F}" dt="2022-03-28T08:17:19.599" v="2960" actId="1076"/>
          <ac:picMkLst>
            <pc:docMk/>
            <pc:sldMk cId="2701162482" sldId="315"/>
            <ac:picMk id="8" creationId="{3279CA34-52A1-4089-9E67-022DF9905824}"/>
          </ac:picMkLst>
        </pc:picChg>
        <pc:picChg chg="add mod">
          <ac:chgData name="Lu Mengqi" userId="59cda2f1dc6e6b0b" providerId="LiveId" clId="{5E677125-9E91-4C94-94CF-4EB1133B7B9F}" dt="2022-03-28T08:28:31.203" v="3026" actId="1076"/>
          <ac:picMkLst>
            <pc:docMk/>
            <pc:sldMk cId="2701162482" sldId="315"/>
            <ac:picMk id="10" creationId="{DD31020D-DFE8-43E9-A64C-01C809C330CF}"/>
          </ac:picMkLst>
        </pc:picChg>
        <pc:picChg chg="add del mod">
          <ac:chgData name="Lu Mengqi" userId="59cda2f1dc6e6b0b" providerId="LiveId" clId="{5E677125-9E91-4C94-94CF-4EB1133B7B9F}" dt="2022-03-28T08:28:02.595" v="3018" actId="478"/>
          <ac:picMkLst>
            <pc:docMk/>
            <pc:sldMk cId="2701162482" sldId="315"/>
            <ac:picMk id="12" creationId="{D05F6110-1382-4AA9-9AF0-8EBE9F31A987}"/>
          </ac:picMkLst>
        </pc:picChg>
        <pc:picChg chg="add mod">
          <ac:chgData name="Lu Mengqi" userId="59cda2f1dc6e6b0b" providerId="LiveId" clId="{5E677125-9E91-4C94-94CF-4EB1133B7B9F}" dt="2022-03-28T08:28:40.753" v="3030" actId="14100"/>
          <ac:picMkLst>
            <pc:docMk/>
            <pc:sldMk cId="2701162482" sldId="315"/>
            <ac:picMk id="16" creationId="{08652EE5-E39F-400A-BA9B-8DCEDC04D45E}"/>
          </ac:picMkLst>
        </pc:picChg>
        <pc:picChg chg="del">
          <ac:chgData name="Lu Mengqi" userId="59cda2f1dc6e6b0b" providerId="LiveId" clId="{5E677125-9E91-4C94-94CF-4EB1133B7B9F}" dt="2022-03-28T08:14:33.732" v="2920" actId="478"/>
          <ac:picMkLst>
            <pc:docMk/>
            <pc:sldMk cId="2701162482" sldId="315"/>
            <ac:picMk id="19" creationId="{83B0CF8D-A29D-4DEA-97DB-0483CCC327B3}"/>
          </ac:picMkLst>
        </pc:picChg>
        <pc:picChg chg="del">
          <ac:chgData name="Lu Mengqi" userId="59cda2f1dc6e6b0b" providerId="LiveId" clId="{5E677125-9E91-4C94-94CF-4EB1133B7B9F}" dt="2022-03-28T08:15:04.315" v="2948" actId="478"/>
          <ac:picMkLst>
            <pc:docMk/>
            <pc:sldMk cId="2701162482" sldId="315"/>
            <ac:picMk id="22" creationId="{25449E29-643D-4359-90C6-D346949D282A}"/>
          </ac:picMkLst>
        </pc:picChg>
      </pc:sldChg>
      <pc:sldChg chg="addSp delSp modSp add mod">
        <pc:chgData name="Lu Mengqi" userId="59cda2f1dc6e6b0b" providerId="LiveId" clId="{5E677125-9E91-4C94-94CF-4EB1133B7B9F}" dt="2022-03-28T13:48:29.939" v="3850" actId="478"/>
        <pc:sldMkLst>
          <pc:docMk/>
          <pc:sldMk cId="1169504651" sldId="316"/>
        </pc:sldMkLst>
        <pc:spChg chg="mod">
          <ac:chgData name="Lu Mengqi" userId="59cda2f1dc6e6b0b" providerId="LiveId" clId="{5E677125-9E91-4C94-94CF-4EB1133B7B9F}" dt="2022-03-28T08:22:05.929" v="3009" actId="20577"/>
          <ac:spMkLst>
            <pc:docMk/>
            <pc:sldMk cId="1169504651" sldId="316"/>
            <ac:spMk id="2" creationId="{00000000-0000-0000-0000-000000000000}"/>
          </ac:spMkLst>
        </pc:spChg>
        <pc:spChg chg="del mod">
          <ac:chgData name="Lu Mengqi" userId="59cda2f1dc6e6b0b" providerId="LiveId" clId="{5E677125-9E91-4C94-94CF-4EB1133B7B9F}" dt="2022-03-28T13:48:29.939" v="3850" actId="478"/>
          <ac:spMkLst>
            <pc:docMk/>
            <pc:sldMk cId="1169504651" sldId="316"/>
            <ac:spMk id="6" creationId="{00000000-0000-0000-0000-000000000000}"/>
          </ac:spMkLst>
        </pc:spChg>
        <pc:spChg chg="add mod">
          <ac:chgData name="Lu Mengqi" userId="59cda2f1dc6e6b0b" providerId="LiveId" clId="{5E677125-9E91-4C94-94CF-4EB1133B7B9F}" dt="2022-03-28T08:38:18.546" v="3179" actId="20577"/>
          <ac:spMkLst>
            <pc:docMk/>
            <pc:sldMk cId="1169504651" sldId="316"/>
            <ac:spMk id="11" creationId="{AE9B538C-8916-4983-BCEE-462F14CD1497}"/>
          </ac:spMkLst>
        </pc:spChg>
        <pc:spChg chg="del">
          <ac:chgData name="Lu Mengqi" userId="59cda2f1dc6e6b0b" providerId="LiveId" clId="{5E677125-9E91-4C94-94CF-4EB1133B7B9F}" dt="2022-03-28T08:22:19.195" v="3013" actId="478"/>
          <ac:spMkLst>
            <pc:docMk/>
            <pc:sldMk cId="1169504651" sldId="316"/>
            <ac:spMk id="14" creationId="{A95599D9-27C4-43EB-B997-18AC971E908B}"/>
          </ac:spMkLst>
        </pc:spChg>
        <pc:spChg chg="mod">
          <ac:chgData name="Lu Mengqi" userId="59cda2f1dc6e6b0b" providerId="LiveId" clId="{5E677125-9E91-4C94-94CF-4EB1133B7B9F}" dt="2022-03-28T08:35:25.214" v="3161" actId="20577"/>
          <ac:spMkLst>
            <pc:docMk/>
            <pc:sldMk cId="1169504651" sldId="316"/>
            <ac:spMk id="17" creationId="{29954637-1EE8-40AD-A169-AF96B589C826}"/>
          </ac:spMkLst>
        </pc:spChg>
        <pc:picChg chg="del">
          <ac:chgData name="Lu Mengqi" userId="59cda2f1dc6e6b0b" providerId="LiveId" clId="{5E677125-9E91-4C94-94CF-4EB1133B7B9F}" dt="2022-03-28T08:22:11.742" v="3010" actId="478"/>
          <ac:picMkLst>
            <pc:docMk/>
            <pc:sldMk cId="1169504651" sldId="316"/>
            <ac:picMk id="4" creationId="{7AEDB69C-0793-4F3A-82A7-E81E5E751715}"/>
          </ac:picMkLst>
        </pc:picChg>
        <pc:picChg chg="add mod">
          <ac:chgData name="Lu Mengqi" userId="59cda2f1dc6e6b0b" providerId="LiveId" clId="{5E677125-9E91-4C94-94CF-4EB1133B7B9F}" dt="2022-03-28T08:35:35.317" v="3165" actId="1076"/>
          <ac:picMkLst>
            <pc:docMk/>
            <pc:sldMk cId="1169504651" sldId="316"/>
            <ac:picMk id="5" creationId="{12E22CC6-C235-435A-AFA9-48C45B0DC773}"/>
          </ac:picMkLst>
        </pc:picChg>
        <pc:picChg chg="del">
          <ac:chgData name="Lu Mengqi" userId="59cda2f1dc6e6b0b" providerId="LiveId" clId="{5E677125-9E91-4C94-94CF-4EB1133B7B9F}" dt="2022-03-28T08:22:13.515" v="3011" actId="478"/>
          <ac:picMkLst>
            <pc:docMk/>
            <pc:sldMk cId="1169504651" sldId="316"/>
            <ac:picMk id="8" creationId="{3279CA34-52A1-4089-9E67-022DF9905824}"/>
          </ac:picMkLst>
        </pc:picChg>
        <pc:picChg chg="del">
          <ac:chgData name="Lu Mengqi" userId="59cda2f1dc6e6b0b" providerId="LiveId" clId="{5E677125-9E91-4C94-94CF-4EB1133B7B9F}" dt="2022-03-28T08:22:15.683" v="3012" actId="478"/>
          <ac:picMkLst>
            <pc:docMk/>
            <pc:sldMk cId="1169504651" sldId="316"/>
            <ac:picMk id="10" creationId="{DD31020D-DFE8-43E9-A64C-01C809C330CF}"/>
          </ac:picMkLst>
        </pc:picChg>
        <pc:picChg chg="add mod">
          <ac:chgData name="Lu Mengqi" userId="59cda2f1dc6e6b0b" providerId="LiveId" clId="{5E677125-9E91-4C94-94CF-4EB1133B7B9F}" dt="2022-03-28T08:38:28.669" v="3181" actId="1076"/>
          <ac:picMkLst>
            <pc:docMk/>
            <pc:sldMk cId="1169504651" sldId="316"/>
            <ac:picMk id="12" creationId="{9C23944C-1323-4D10-92FF-64C6AE7D85B0}"/>
          </ac:picMkLst>
        </pc:picChg>
      </pc:sldChg>
      <pc:sldChg chg="addSp delSp modSp add mod">
        <pc:chgData name="Lu Mengqi" userId="59cda2f1dc6e6b0b" providerId="LiveId" clId="{5E677125-9E91-4C94-94CF-4EB1133B7B9F}" dt="2022-03-28T14:40:10.476" v="4105" actId="6549"/>
        <pc:sldMkLst>
          <pc:docMk/>
          <pc:sldMk cId="4193134062" sldId="317"/>
        </pc:sldMkLst>
        <pc:spChg chg="mod">
          <ac:chgData name="Lu Mengqi" userId="59cda2f1dc6e6b0b" providerId="LiveId" clId="{5E677125-9E91-4C94-94CF-4EB1133B7B9F}" dt="2022-03-28T14:40:10.476" v="4105" actId="6549"/>
          <ac:spMkLst>
            <pc:docMk/>
            <pc:sldMk cId="4193134062" sldId="317"/>
            <ac:spMk id="2" creationId="{00000000-0000-0000-0000-000000000000}"/>
          </ac:spMkLst>
        </pc:spChg>
        <pc:spChg chg="del">
          <ac:chgData name="Lu Mengqi" userId="59cda2f1dc6e6b0b" providerId="LiveId" clId="{5E677125-9E91-4C94-94CF-4EB1133B7B9F}" dt="2022-03-28T13:14:25.291" v="3507" actId="478"/>
          <ac:spMkLst>
            <pc:docMk/>
            <pc:sldMk cId="4193134062" sldId="317"/>
            <ac:spMk id="6" creationId="{00000000-0000-0000-0000-000000000000}"/>
          </ac:spMkLst>
        </pc:spChg>
        <pc:spChg chg="del">
          <ac:chgData name="Lu Mengqi" userId="59cda2f1dc6e6b0b" providerId="LiveId" clId="{5E677125-9E91-4C94-94CF-4EB1133B7B9F}" dt="2022-03-28T08:40:20" v="3242" actId="478"/>
          <ac:spMkLst>
            <pc:docMk/>
            <pc:sldMk cId="4193134062" sldId="317"/>
            <ac:spMk id="11" creationId="{AE9B538C-8916-4983-BCEE-462F14CD1497}"/>
          </ac:spMkLst>
        </pc:spChg>
        <pc:spChg chg="del">
          <ac:chgData name="Lu Mengqi" userId="59cda2f1dc6e6b0b" providerId="LiveId" clId="{5E677125-9E91-4C94-94CF-4EB1133B7B9F}" dt="2022-03-28T08:40:23.762" v="3243" actId="478"/>
          <ac:spMkLst>
            <pc:docMk/>
            <pc:sldMk cId="4193134062" sldId="317"/>
            <ac:spMk id="17" creationId="{29954637-1EE8-40AD-A169-AF96B589C826}"/>
          </ac:spMkLst>
        </pc:spChg>
        <pc:spChg chg="add mod">
          <ac:chgData name="Lu Mengqi" userId="59cda2f1dc6e6b0b" providerId="LiveId" clId="{5E677125-9E91-4C94-94CF-4EB1133B7B9F}" dt="2022-03-28T13:23:27.798" v="3713" actId="20577"/>
          <ac:spMkLst>
            <pc:docMk/>
            <pc:sldMk cId="4193134062" sldId="317"/>
            <ac:spMk id="27" creationId="{1028CC1C-8D27-4F0D-954D-1B54E9E8C59B}"/>
          </ac:spMkLst>
        </pc:spChg>
        <pc:picChg chg="add del mod">
          <ac:chgData name="Lu Mengqi" userId="59cda2f1dc6e6b0b" providerId="LiveId" clId="{5E677125-9E91-4C94-94CF-4EB1133B7B9F}" dt="2022-03-28T13:10:23.703" v="3485" actId="478"/>
          <ac:picMkLst>
            <pc:docMk/>
            <pc:sldMk cId="4193134062" sldId="317"/>
            <ac:picMk id="4" creationId="{0D4416D8-36F4-4B03-9AF4-1B3C67B7C9EC}"/>
          </ac:picMkLst>
        </pc:picChg>
        <pc:picChg chg="del mod">
          <ac:chgData name="Lu Mengqi" userId="59cda2f1dc6e6b0b" providerId="LiveId" clId="{5E677125-9E91-4C94-94CF-4EB1133B7B9F}" dt="2022-03-28T08:39:55.210" v="3240" actId="478"/>
          <ac:picMkLst>
            <pc:docMk/>
            <pc:sldMk cId="4193134062" sldId="317"/>
            <ac:picMk id="5" creationId="{12E22CC6-C235-435A-AFA9-48C45B0DC773}"/>
          </ac:picMkLst>
        </pc:picChg>
        <pc:picChg chg="add del mod">
          <ac:chgData name="Lu Mengqi" userId="59cda2f1dc6e6b0b" providerId="LiveId" clId="{5E677125-9E91-4C94-94CF-4EB1133B7B9F}" dt="2022-03-28T13:11:46.016" v="3488" actId="478"/>
          <ac:picMkLst>
            <pc:docMk/>
            <pc:sldMk cId="4193134062" sldId="317"/>
            <ac:picMk id="9" creationId="{F1ED465C-49C7-441C-B709-CCC20A786410}"/>
          </ac:picMkLst>
        </pc:picChg>
        <pc:picChg chg="del">
          <ac:chgData name="Lu Mengqi" userId="59cda2f1dc6e6b0b" providerId="LiveId" clId="{5E677125-9E91-4C94-94CF-4EB1133B7B9F}" dt="2022-03-28T08:39:57.561" v="3241" actId="478"/>
          <ac:picMkLst>
            <pc:docMk/>
            <pc:sldMk cId="4193134062" sldId="317"/>
            <ac:picMk id="12" creationId="{9C23944C-1323-4D10-92FF-64C6AE7D85B0}"/>
          </ac:picMkLst>
        </pc:picChg>
        <pc:picChg chg="add mod">
          <ac:chgData name="Lu Mengqi" userId="59cda2f1dc6e6b0b" providerId="LiveId" clId="{5E677125-9E91-4C94-94CF-4EB1133B7B9F}" dt="2022-03-28T13:13:19.364" v="3496" actId="14100"/>
          <ac:picMkLst>
            <pc:docMk/>
            <pc:sldMk cId="4193134062" sldId="317"/>
            <ac:picMk id="13" creationId="{256A6048-26B6-4552-8214-66F8BFDF52CA}"/>
          </ac:picMkLst>
        </pc:picChg>
        <pc:picChg chg="add mod">
          <ac:chgData name="Lu Mengqi" userId="59cda2f1dc6e6b0b" providerId="LiveId" clId="{5E677125-9E91-4C94-94CF-4EB1133B7B9F}" dt="2022-03-28T13:13:26.949" v="3499" actId="1076"/>
          <ac:picMkLst>
            <pc:docMk/>
            <pc:sldMk cId="4193134062" sldId="317"/>
            <ac:picMk id="15" creationId="{33B4BF0F-B87D-404A-8C72-64E2F7328E7B}"/>
          </ac:picMkLst>
        </pc:picChg>
        <pc:picChg chg="add mod">
          <ac:chgData name="Lu Mengqi" userId="59cda2f1dc6e6b0b" providerId="LiveId" clId="{5E677125-9E91-4C94-94CF-4EB1133B7B9F}" dt="2022-03-28T13:13:36.583" v="3502" actId="1076"/>
          <ac:picMkLst>
            <pc:docMk/>
            <pc:sldMk cId="4193134062" sldId="317"/>
            <ac:picMk id="18" creationId="{7A66B864-CEBB-4C64-B20F-2FCCDFABD2AA}"/>
          </ac:picMkLst>
        </pc:picChg>
        <pc:picChg chg="add del mod">
          <ac:chgData name="Lu Mengqi" userId="59cda2f1dc6e6b0b" providerId="LiveId" clId="{5E677125-9E91-4C94-94CF-4EB1133B7B9F}" dt="2022-03-28T13:18:37.502" v="3519" actId="478"/>
          <ac:picMkLst>
            <pc:docMk/>
            <pc:sldMk cId="4193134062" sldId="317"/>
            <ac:picMk id="20" creationId="{0859B876-DE74-4CBE-B8FB-C74B1C684198}"/>
          </ac:picMkLst>
        </pc:picChg>
        <pc:picChg chg="add mod">
          <ac:chgData name="Lu Mengqi" userId="59cda2f1dc6e6b0b" providerId="LiveId" clId="{5E677125-9E91-4C94-94CF-4EB1133B7B9F}" dt="2022-03-28T13:19:10.070" v="3526" actId="1076"/>
          <ac:picMkLst>
            <pc:docMk/>
            <pc:sldMk cId="4193134062" sldId="317"/>
            <ac:picMk id="22" creationId="{0A073E58-29A3-4333-8AB7-EF507A05BC1A}"/>
          </ac:picMkLst>
        </pc:picChg>
        <pc:picChg chg="add mod">
          <ac:chgData name="Lu Mengqi" userId="59cda2f1dc6e6b0b" providerId="LiveId" clId="{5E677125-9E91-4C94-94CF-4EB1133B7B9F}" dt="2022-03-28T13:19:12.023" v="3527" actId="1076"/>
          <ac:picMkLst>
            <pc:docMk/>
            <pc:sldMk cId="4193134062" sldId="317"/>
            <ac:picMk id="24" creationId="{6C24546B-2458-4BE9-A693-1F7361B2C199}"/>
          </ac:picMkLst>
        </pc:picChg>
        <pc:picChg chg="add mod">
          <ac:chgData name="Lu Mengqi" userId="59cda2f1dc6e6b0b" providerId="LiveId" clId="{5E677125-9E91-4C94-94CF-4EB1133B7B9F}" dt="2022-03-28T13:18:46.535" v="3523" actId="1076"/>
          <ac:picMkLst>
            <pc:docMk/>
            <pc:sldMk cId="4193134062" sldId="317"/>
            <ac:picMk id="26" creationId="{F1822A80-A211-437C-A33D-B7F860C029FF}"/>
          </ac:picMkLst>
        </pc:picChg>
      </pc:sldChg>
      <pc:sldChg chg="addSp modSp add mod">
        <pc:chgData name="Lu Mengqi" userId="59cda2f1dc6e6b0b" providerId="LiveId" clId="{5E677125-9E91-4C94-94CF-4EB1133B7B9F}" dt="2022-03-28T14:40:35.649" v="4111" actId="27636"/>
        <pc:sldMkLst>
          <pc:docMk/>
          <pc:sldMk cId="973035520" sldId="318"/>
        </pc:sldMkLst>
        <pc:spChg chg="mod">
          <ac:chgData name="Lu Mengqi" userId="59cda2f1dc6e6b0b" providerId="LiveId" clId="{5E677125-9E91-4C94-94CF-4EB1133B7B9F}" dt="2022-03-28T14:40:35.649" v="4111" actId="27636"/>
          <ac:spMkLst>
            <pc:docMk/>
            <pc:sldMk cId="973035520" sldId="318"/>
            <ac:spMk id="2" creationId="{00000000-0000-0000-0000-000000000000}"/>
          </ac:spMkLst>
        </pc:spChg>
        <pc:spChg chg="add mod">
          <ac:chgData name="Lu Mengqi" userId="59cda2f1dc6e6b0b" providerId="LiveId" clId="{5E677125-9E91-4C94-94CF-4EB1133B7B9F}" dt="2022-03-28T13:30:57.129" v="3764"/>
          <ac:spMkLst>
            <pc:docMk/>
            <pc:sldMk cId="973035520" sldId="318"/>
            <ac:spMk id="8" creationId="{9104BFDD-BF78-4D58-AD97-59C152C061B4}"/>
          </ac:spMkLst>
        </pc:spChg>
        <pc:picChg chg="add mod">
          <ac:chgData name="Lu Mengqi" userId="59cda2f1dc6e6b0b" providerId="LiveId" clId="{5E677125-9E91-4C94-94CF-4EB1133B7B9F}" dt="2022-03-28T13:32:12.462" v="3773" actId="14100"/>
          <ac:picMkLst>
            <pc:docMk/>
            <pc:sldMk cId="973035520" sldId="318"/>
            <ac:picMk id="4" creationId="{32D21A02-365D-4A39-B03C-0A7417EA052A}"/>
          </ac:picMkLst>
        </pc:picChg>
        <pc:picChg chg="add mod">
          <ac:chgData name="Lu Mengqi" userId="59cda2f1dc6e6b0b" providerId="LiveId" clId="{5E677125-9E91-4C94-94CF-4EB1133B7B9F}" dt="2022-03-28T13:32:17.501" v="3775" actId="1076"/>
          <ac:picMkLst>
            <pc:docMk/>
            <pc:sldMk cId="973035520" sldId="318"/>
            <ac:picMk id="9" creationId="{9C2F9FA3-2D4A-4374-8D31-10F555DD7A7E}"/>
          </ac:picMkLst>
        </pc:picChg>
        <pc:picChg chg="add mod">
          <ac:chgData name="Lu Mengqi" userId="59cda2f1dc6e6b0b" providerId="LiveId" clId="{5E677125-9E91-4C94-94CF-4EB1133B7B9F}" dt="2022-03-28T13:33:08.206" v="3778" actId="1076"/>
          <ac:picMkLst>
            <pc:docMk/>
            <pc:sldMk cId="973035520" sldId="318"/>
            <ac:picMk id="11" creationId="{19586C82-1568-484B-8A8A-EBD5218DEF91}"/>
          </ac:picMkLst>
        </pc:picChg>
        <pc:picChg chg="add mod">
          <ac:chgData name="Lu Mengqi" userId="59cda2f1dc6e6b0b" providerId="LiveId" clId="{5E677125-9E91-4C94-94CF-4EB1133B7B9F}" dt="2022-03-28T13:34:40.914" v="3786" actId="1076"/>
          <ac:picMkLst>
            <pc:docMk/>
            <pc:sldMk cId="973035520" sldId="318"/>
            <ac:picMk id="13" creationId="{157A8F79-6177-43AB-BD6D-C3D03998868F}"/>
          </ac:picMkLst>
        </pc:picChg>
        <pc:picChg chg="add mod">
          <ac:chgData name="Lu Mengqi" userId="59cda2f1dc6e6b0b" providerId="LiveId" clId="{5E677125-9E91-4C94-94CF-4EB1133B7B9F}" dt="2022-03-28T13:35:36.012" v="3789" actId="1076"/>
          <ac:picMkLst>
            <pc:docMk/>
            <pc:sldMk cId="973035520" sldId="318"/>
            <ac:picMk id="15" creationId="{DD512DE9-21F5-495D-9A3E-81FDC11D6203}"/>
          </ac:picMkLst>
        </pc:picChg>
        <pc:picChg chg="add mod">
          <ac:chgData name="Lu Mengqi" userId="59cda2f1dc6e6b0b" providerId="LiveId" clId="{5E677125-9E91-4C94-94CF-4EB1133B7B9F}" dt="2022-03-28T13:36:23.923" v="3794" actId="1076"/>
          <ac:picMkLst>
            <pc:docMk/>
            <pc:sldMk cId="973035520" sldId="318"/>
            <ac:picMk id="17" creationId="{D18834A8-A0FC-4A05-9EAF-7D4B8DF8F80F}"/>
          </ac:picMkLst>
        </pc:picChg>
      </pc:sldChg>
      <pc:sldChg chg="addSp delSp modSp add mod ord">
        <pc:chgData name="Lu Mengqi" userId="59cda2f1dc6e6b0b" providerId="LiveId" clId="{5E677125-9E91-4C94-94CF-4EB1133B7B9F}" dt="2022-03-28T14:40:30.417" v="4108" actId="27636"/>
        <pc:sldMkLst>
          <pc:docMk/>
          <pc:sldMk cId="437587666" sldId="319"/>
        </pc:sldMkLst>
        <pc:spChg chg="mod">
          <ac:chgData name="Lu Mengqi" userId="59cda2f1dc6e6b0b" providerId="LiveId" clId="{5E677125-9E91-4C94-94CF-4EB1133B7B9F}" dt="2022-03-28T14:40:30.417" v="4108" actId="27636"/>
          <ac:spMkLst>
            <pc:docMk/>
            <pc:sldMk cId="437587666" sldId="319"/>
            <ac:spMk id="2" creationId="{00000000-0000-0000-0000-000000000000}"/>
          </ac:spMkLst>
        </pc:spChg>
        <pc:spChg chg="del">
          <ac:chgData name="Lu Mengqi" userId="59cda2f1dc6e6b0b" providerId="LiveId" clId="{5E677125-9E91-4C94-94CF-4EB1133B7B9F}" dt="2022-03-28T13:27:05.639" v="3739" actId="478"/>
          <ac:spMkLst>
            <pc:docMk/>
            <pc:sldMk cId="437587666" sldId="319"/>
            <ac:spMk id="6" creationId="{00000000-0000-0000-0000-000000000000}"/>
          </ac:spMkLst>
        </pc:spChg>
        <pc:spChg chg="add mod">
          <ac:chgData name="Lu Mengqi" userId="59cda2f1dc6e6b0b" providerId="LiveId" clId="{5E677125-9E91-4C94-94CF-4EB1133B7B9F}" dt="2022-03-28T13:24:30.918" v="3717"/>
          <ac:spMkLst>
            <pc:docMk/>
            <pc:sldMk cId="437587666" sldId="319"/>
            <ac:spMk id="8" creationId="{C7B56EE0-B10F-49F4-89D0-50522F338186}"/>
          </ac:spMkLst>
        </pc:spChg>
        <pc:picChg chg="add mod">
          <ac:chgData name="Lu Mengqi" userId="59cda2f1dc6e6b0b" providerId="LiveId" clId="{5E677125-9E91-4C94-94CF-4EB1133B7B9F}" dt="2022-03-28T13:25:27.061" v="3726" actId="1076"/>
          <ac:picMkLst>
            <pc:docMk/>
            <pc:sldMk cId="437587666" sldId="319"/>
            <ac:picMk id="4" creationId="{34A04243-11C5-48FA-8C72-B55FD24934AF}"/>
          </ac:picMkLst>
        </pc:picChg>
        <pc:picChg chg="add mod">
          <ac:chgData name="Lu Mengqi" userId="59cda2f1dc6e6b0b" providerId="LiveId" clId="{5E677125-9E91-4C94-94CF-4EB1133B7B9F}" dt="2022-03-28T13:25:32.473" v="3728" actId="14100"/>
          <ac:picMkLst>
            <pc:docMk/>
            <pc:sldMk cId="437587666" sldId="319"/>
            <ac:picMk id="9" creationId="{7108B020-F7C0-4A9D-9593-278E69D648B7}"/>
          </ac:picMkLst>
        </pc:picChg>
        <pc:picChg chg="add mod">
          <ac:chgData name="Lu Mengqi" userId="59cda2f1dc6e6b0b" providerId="LiveId" clId="{5E677125-9E91-4C94-94CF-4EB1133B7B9F}" dt="2022-03-28T13:26:15.025" v="3734" actId="1076"/>
          <ac:picMkLst>
            <pc:docMk/>
            <pc:sldMk cId="437587666" sldId="319"/>
            <ac:picMk id="11" creationId="{A452AC7A-9BCB-4FD4-9D13-8205DCCC46D6}"/>
          </ac:picMkLst>
        </pc:picChg>
        <pc:picChg chg="add mod">
          <ac:chgData name="Lu Mengqi" userId="59cda2f1dc6e6b0b" providerId="LiveId" clId="{5E677125-9E91-4C94-94CF-4EB1133B7B9F}" dt="2022-03-28T13:29:30.982" v="3760" actId="1076"/>
          <ac:picMkLst>
            <pc:docMk/>
            <pc:sldMk cId="437587666" sldId="319"/>
            <ac:picMk id="13" creationId="{C321E8F2-FA27-4C8E-97A7-2AA6DB3A65A3}"/>
          </ac:picMkLst>
        </pc:picChg>
        <pc:picChg chg="add mod">
          <ac:chgData name="Lu Mengqi" userId="59cda2f1dc6e6b0b" providerId="LiveId" clId="{5E677125-9E91-4C94-94CF-4EB1133B7B9F}" dt="2022-03-28T13:29:22.102" v="3759" actId="1076"/>
          <ac:picMkLst>
            <pc:docMk/>
            <pc:sldMk cId="437587666" sldId="319"/>
            <ac:picMk id="15" creationId="{DF448782-53EA-4884-85C4-7AFF88560113}"/>
          </ac:picMkLst>
        </pc:picChg>
        <pc:picChg chg="add mod">
          <ac:chgData name="Lu Mengqi" userId="59cda2f1dc6e6b0b" providerId="LiveId" clId="{5E677125-9E91-4C94-94CF-4EB1133B7B9F}" dt="2022-03-28T13:29:15.969" v="3757" actId="1076"/>
          <ac:picMkLst>
            <pc:docMk/>
            <pc:sldMk cId="437587666" sldId="319"/>
            <ac:picMk id="17" creationId="{EB361F40-9DD5-4B65-96E2-977A801C0172}"/>
          </ac:picMkLst>
        </pc:picChg>
      </pc:sldChg>
      <pc:sldChg chg="addSp delSp modSp add mod">
        <pc:chgData name="Lu Mengqi" userId="59cda2f1dc6e6b0b" providerId="LiveId" clId="{5E677125-9E91-4C94-94CF-4EB1133B7B9F}" dt="2022-03-28T14:40:46.856" v="4117" actId="27636"/>
        <pc:sldMkLst>
          <pc:docMk/>
          <pc:sldMk cId="492886256" sldId="320"/>
        </pc:sldMkLst>
        <pc:spChg chg="mod">
          <ac:chgData name="Lu Mengqi" userId="59cda2f1dc6e6b0b" providerId="LiveId" clId="{5E677125-9E91-4C94-94CF-4EB1133B7B9F}" dt="2022-03-28T14:40:46.856" v="4117" actId="27636"/>
          <ac:spMkLst>
            <pc:docMk/>
            <pc:sldMk cId="492886256" sldId="320"/>
            <ac:spMk id="2" creationId="{00000000-0000-0000-0000-000000000000}"/>
          </ac:spMkLst>
        </pc:spChg>
        <pc:spChg chg="del">
          <ac:chgData name="Lu Mengqi" userId="59cda2f1dc6e6b0b" providerId="LiveId" clId="{5E677125-9E91-4C94-94CF-4EB1133B7B9F}" dt="2022-03-28T13:45:02.975" v="3821" actId="478"/>
          <ac:spMkLst>
            <pc:docMk/>
            <pc:sldMk cId="492886256" sldId="320"/>
            <ac:spMk id="6" creationId="{00000000-0000-0000-0000-000000000000}"/>
          </ac:spMkLst>
        </pc:spChg>
        <pc:picChg chg="del">
          <ac:chgData name="Lu Mengqi" userId="59cda2f1dc6e6b0b" providerId="LiveId" clId="{5E677125-9E91-4C94-94CF-4EB1133B7B9F}" dt="2022-03-28T13:41:35.865" v="3797" actId="478"/>
          <ac:picMkLst>
            <pc:docMk/>
            <pc:sldMk cId="492886256" sldId="320"/>
            <ac:picMk id="4" creationId="{32D21A02-365D-4A39-B03C-0A7417EA052A}"/>
          </ac:picMkLst>
        </pc:picChg>
        <pc:picChg chg="add del">
          <ac:chgData name="Lu Mengqi" userId="59cda2f1dc6e6b0b" providerId="LiveId" clId="{5E677125-9E91-4C94-94CF-4EB1133B7B9F}" dt="2022-03-28T13:41:38.622" v="3799" actId="478"/>
          <ac:picMkLst>
            <pc:docMk/>
            <pc:sldMk cId="492886256" sldId="320"/>
            <ac:picMk id="5" creationId="{F350184A-93B0-43E5-A3F6-FB001C57CF92}"/>
          </ac:picMkLst>
        </pc:picChg>
        <pc:picChg chg="del">
          <ac:chgData name="Lu Mengqi" userId="59cda2f1dc6e6b0b" providerId="LiveId" clId="{5E677125-9E91-4C94-94CF-4EB1133B7B9F}" dt="2022-03-28T13:42:45.987" v="3805" actId="478"/>
          <ac:picMkLst>
            <pc:docMk/>
            <pc:sldMk cId="492886256" sldId="320"/>
            <ac:picMk id="9" creationId="{9C2F9FA3-2D4A-4374-8D31-10F555DD7A7E}"/>
          </ac:picMkLst>
        </pc:picChg>
        <pc:picChg chg="del">
          <ac:chgData name="Lu Mengqi" userId="59cda2f1dc6e6b0b" providerId="LiveId" clId="{5E677125-9E91-4C94-94CF-4EB1133B7B9F}" dt="2022-03-28T13:44:09.366" v="3816" actId="478"/>
          <ac:picMkLst>
            <pc:docMk/>
            <pc:sldMk cId="492886256" sldId="320"/>
            <ac:picMk id="11" creationId="{19586C82-1568-484B-8A8A-EBD5218DEF91}"/>
          </ac:picMkLst>
        </pc:picChg>
        <pc:picChg chg="add mod">
          <ac:chgData name="Lu Mengqi" userId="59cda2f1dc6e6b0b" providerId="LiveId" clId="{5E677125-9E91-4C94-94CF-4EB1133B7B9F}" dt="2022-03-28T13:42:44.137" v="3804" actId="1076"/>
          <ac:picMkLst>
            <pc:docMk/>
            <pc:sldMk cId="492886256" sldId="320"/>
            <ac:picMk id="12" creationId="{C4BC1AFC-1242-448B-96A6-0761FE2C04D0}"/>
          </ac:picMkLst>
        </pc:picChg>
        <pc:picChg chg="del">
          <ac:chgData name="Lu Mengqi" userId="59cda2f1dc6e6b0b" providerId="LiveId" clId="{5E677125-9E91-4C94-94CF-4EB1133B7B9F}" dt="2022-03-28T13:43:28.927" v="3811" actId="478"/>
          <ac:picMkLst>
            <pc:docMk/>
            <pc:sldMk cId="492886256" sldId="320"/>
            <ac:picMk id="13" creationId="{157A8F79-6177-43AB-BD6D-C3D03998868F}"/>
          </ac:picMkLst>
        </pc:picChg>
        <pc:picChg chg="del">
          <ac:chgData name="Lu Mengqi" userId="59cda2f1dc6e6b0b" providerId="LiveId" clId="{5E677125-9E91-4C94-94CF-4EB1133B7B9F}" dt="2022-03-28T13:43:24.828" v="3809" actId="478"/>
          <ac:picMkLst>
            <pc:docMk/>
            <pc:sldMk cId="492886256" sldId="320"/>
            <ac:picMk id="15" creationId="{DD512DE9-21F5-495D-9A3E-81FDC11D6203}"/>
          </ac:picMkLst>
        </pc:picChg>
        <pc:picChg chg="add mod">
          <ac:chgData name="Lu Mengqi" userId="59cda2f1dc6e6b0b" providerId="LiveId" clId="{5E677125-9E91-4C94-94CF-4EB1133B7B9F}" dt="2022-03-28T13:47:01.364" v="3839" actId="1076"/>
          <ac:picMkLst>
            <pc:docMk/>
            <pc:sldMk cId="492886256" sldId="320"/>
            <ac:picMk id="16" creationId="{DCC7A5A7-0290-40C8-8B11-3841F6F4982A}"/>
          </ac:picMkLst>
        </pc:picChg>
        <pc:picChg chg="del">
          <ac:chgData name="Lu Mengqi" userId="59cda2f1dc6e6b0b" providerId="LiveId" clId="{5E677125-9E91-4C94-94CF-4EB1133B7B9F}" dt="2022-03-28T13:43:31.083" v="3812" actId="478"/>
          <ac:picMkLst>
            <pc:docMk/>
            <pc:sldMk cId="492886256" sldId="320"/>
            <ac:picMk id="17" creationId="{D18834A8-A0FC-4A05-9EAF-7D4B8DF8F80F}"/>
          </ac:picMkLst>
        </pc:picChg>
        <pc:picChg chg="add mod">
          <ac:chgData name="Lu Mengqi" userId="59cda2f1dc6e6b0b" providerId="LiveId" clId="{5E677125-9E91-4C94-94CF-4EB1133B7B9F}" dt="2022-03-28T13:44:12.461" v="3817" actId="1076"/>
          <ac:picMkLst>
            <pc:docMk/>
            <pc:sldMk cId="492886256" sldId="320"/>
            <ac:picMk id="19" creationId="{6C677E0E-7922-445F-802E-876D4571C434}"/>
          </ac:picMkLst>
        </pc:picChg>
        <pc:picChg chg="add mod">
          <ac:chgData name="Lu Mengqi" userId="59cda2f1dc6e6b0b" providerId="LiveId" clId="{5E677125-9E91-4C94-94CF-4EB1133B7B9F}" dt="2022-03-28T13:45:00.574" v="3820" actId="1076"/>
          <ac:picMkLst>
            <pc:docMk/>
            <pc:sldMk cId="492886256" sldId="320"/>
            <ac:picMk id="21" creationId="{B98F30C1-C41A-41FC-9F6E-3C4C369C9620}"/>
          </ac:picMkLst>
        </pc:picChg>
        <pc:picChg chg="add mod">
          <ac:chgData name="Lu Mengqi" userId="59cda2f1dc6e6b0b" providerId="LiveId" clId="{5E677125-9E91-4C94-94CF-4EB1133B7B9F}" dt="2022-03-28T13:46:09.986" v="3831" actId="1076"/>
          <ac:picMkLst>
            <pc:docMk/>
            <pc:sldMk cId="492886256" sldId="320"/>
            <ac:picMk id="23" creationId="{1D27502C-460F-4003-90D8-75BB7F9FE503}"/>
          </ac:picMkLst>
        </pc:picChg>
        <pc:picChg chg="add mod">
          <ac:chgData name="Lu Mengqi" userId="59cda2f1dc6e6b0b" providerId="LiveId" clId="{5E677125-9E91-4C94-94CF-4EB1133B7B9F}" dt="2022-03-28T13:47:08.326" v="3841" actId="1076"/>
          <ac:picMkLst>
            <pc:docMk/>
            <pc:sldMk cId="492886256" sldId="320"/>
            <ac:picMk id="25" creationId="{D6257E4E-B471-4394-B433-A04CABB9B2F3}"/>
          </ac:picMkLst>
        </pc:picChg>
      </pc:sldChg>
      <pc:sldChg chg="addSp delSp modSp add mod">
        <pc:chgData name="Lu Mengqi" userId="59cda2f1dc6e6b0b" providerId="LiveId" clId="{5E677125-9E91-4C94-94CF-4EB1133B7B9F}" dt="2022-03-28T14:40:42.007" v="4114" actId="27636"/>
        <pc:sldMkLst>
          <pc:docMk/>
          <pc:sldMk cId="1422431293" sldId="321"/>
        </pc:sldMkLst>
        <pc:spChg chg="mod">
          <ac:chgData name="Lu Mengqi" userId="59cda2f1dc6e6b0b" providerId="LiveId" clId="{5E677125-9E91-4C94-94CF-4EB1133B7B9F}" dt="2022-03-28T14:40:42.007" v="4114" actId="27636"/>
          <ac:spMkLst>
            <pc:docMk/>
            <pc:sldMk cId="1422431293" sldId="321"/>
            <ac:spMk id="2" creationId="{00000000-0000-0000-0000-000000000000}"/>
          </ac:spMkLst>
        </pc:spChg>
        <pc:picChg chg="add mod">
          <ac:chgData name="Lu Mengqi" userId="59cda2f1dc6e6b0b" providerId="LiveId" clId="{5E677125-9E91-4C94-94CF-4EB1133B7B9F}" dt="2022-03-28T14:00:19.780" v="3879" actId="1076"/>
          <ac:picMkLst>
            <pc:docMk/>
            <pc:sldMk cId="1422431293" sldId="321"/>
            <ac:picMk id="4" creationId="{A43CCE9F-41E2-4327-AAE1-35C3DAE6C794}"/>
          </ac:picMkLst>
        </pc:picChg>
        <pc:picChg chg="add mod">
          <ac:chgData name="Lu Mengqi" userId="59cda2f1dc6e6b0b" providerId="LiveId" clId="{5E677125-9E91-4C94-94CF-4EB1133B7B9F}" dt="2022-03-28T14:02:57.106" v="3883" actId="1076"/>
          <ac:picMkLst>
            <pc:docMk/>
            <pc:sldMk cId="1422431293" sldId="321"/>
            <ac:picMk id="6" creationId="{397A2457-58DF-4296-BBDB-719D9247370A}"/>
          </ac:picMkLst>
        </pc:picChg>
        <pc:picChg chg="del">
          <ac:chgData name="Lu Mengqi" userId="59cda2f1dc6e6b0b" providerId="LiveId" clId="{5E677125-9E91-4C94-94CF-4EB1133B7B9F}" dt="2022-03-28T13:48:16.933" v="3846" actId="478"/>
          <ac:picMkLst>
            <pc:docMk/>
            <pc:sldMk cId="1422431293" sldId="321"/>
            <ac:picMk id="12" creationId="{C4BC1AFC-1242-448B-96A6-0761FE2C04D0}"/>
          </ac:picMkLst>
        </pc:picChg>
        <pc:picChg chg="del">
          <ac:chgData name="Lu Mengqi" userId="59cda2f1dc6e6b0b" providerId="LiveId" clId="{5E677125-9E91-4C94-94CF-4EB1133B7B9F}" dt="2022-03-28T13:48:15.101" v="3845" actId="478"/>
          <ac:picMkLst>
            <pc:docMk/>
            <pc:sldMk cId="1422431293" sldId="321"/>
            <ac:picMk id="16" creationId="{DCC7A5A7-0290-40C8-8B11-3841F6F4982A}"/>
          </ac:picMkLst>
        </pc:picChg>
        <pc:picChg chg="del">
          <ac:chgData name="Lu Mengqi" userId="59cda2f1dc6e6b0b" providerId="LiveId" clId="{5E677125-9E91-4C94-94CF-4EB1133B7B9F}" dt="2022-03-28T13:48:13.439" v="3844" actId="478"/>
          <ac:picMkLst>
            <pc:docMk/>
            <pc:sldMk cId="1422431293" sldId="321"/>
            <ac:picMk id="19" creationId="{6C677E0E-7922-445F-802E-876D4571C434}"/>
          </ac:picMkLst>
        </pc:picChg>
        <pc:picChg chg="del">
          <ac:chgData name="Lu Mengqi" userId="59cda2f1dc6e6b0b" providerId="LiveId" clId="{5E677125-9E91-4C94-94CF-4EB1133B7B9F}" dt="2022-03-28T13:48:18.896" v="3847" actId="478"/>
          <ac:picMkLst>
            <pc:docMk/>
            <pc:sldMk cId="1422431293" sldId="321"/>
            <ac:picMk id="21" creationId="{B98F30C1-C41A-41FC-9F6E-3C4C369C9620}"/>
          </ac:picMkLst>
        </pc:picChg>
        <pc:picChg chg="del">
          <ac:chgData name="Lu Mengqi" userId="59cda2f1dc6e6b0b" providerId="LiveId" clId="{5E677125-9E91-4C94-94CF-4EB1133B7B9F}" dt="2022-03-28T13:48:23.640" v="3849" actId="478"/>
          <ac:picMkLst>
            <pc:docMk/>
            <pc:sldMk cId="1422431293" sldId="321"/>
            <ac:picMk id="23" creationId="{1D27502C-460F-4003-90D8-75BB7F9FE503}"/>
          </ac:picMkLst>
        </pc:picChg>
        <pc:picChg chg="del">
          <ac:chgData name="Lu Mengqi" userId="59cda2f1dc6e6b0b" providerId="LiveId" clId="{5E677125-9E91-4C94-94CF-4EB1133B7B9F}" dt="2022-03-28T13:48:21.856" v="3848" actId="478"/>
          <ac:picMkLst>
            <pc:docMk/>
            <pc:sldMk cId="1422431293" sldId="321"/>
            <ac:picMk id="25" creationId="{D6257E4E-B471-4394-B433-A04CABB9B2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7/6/2022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0" name="Title 9"/>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7/6/2022</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7/6/2022</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7/6/2022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1E55829F-8847-4C2A-8DD0-690EAD78E53F}" type="datetime1">
              <a:rPr lang="en-US" smtClean="0"/>
              <a:t>7/6/2022</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8" name="Group 7">
            <a:extLst>
              <a:ext uri="{FF2B5EF4-FFF2-40B4-BE49-F238E27FC236}">
                <a16:creationId xmlns:a16="http://schemas.microsoft.com/office/drawing/2014/main" id="{DD7F9787-DD3A-4646-BB48-620C816C001A}"/>
              </a:ext>
            </a:extLst>
          </p:cNvPr>
          <p:cNvGrpSpPr/>
          <p:nvPr userDrawn="1"/>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7/6/2022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zh-CN" altLang="en-US"/>
              <a:t>单击此处编辑母版文本样式</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zh-CN" altLang="en-US"/>
              <a:t>单击此处编辑母版文本样式</a:t>
            </a:r>
          </a:p>
        </p:txBody>
      </p:sp>
      <p:grpSp>
        <p:nvGrpSpPr>
          <p:cNvPr id="10" name="Group 9">
            <a:extLst>
              <a:ext uri="{FF2B5EF4-FFF2-40B4-BE49-F238E27FC236}">
                <a16:creationId xmlns:a16="http://schemas.microsoft.com/office/drawing/2014/main" id="{C31A6E2A-9139-B54F-B1FF-E0B2EAF2E0A2}"/>
              </a:ext>
            </a:extLst>
          </p:cNvPr>
          <p:cNvGrpSpPr/>
          <p:nvPr userDrawn="1"/>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zh-CN" altLang="en-US"/>
              <a:t>单击图标添加图片</a:t>
            </a:r>
            <a:endParaRPr lang="en-US"/>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7/6/2022</a:t>
            </a:fld>
            <a:endParaRPr lang="en-US" dirty="0"/>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5587999" y="6335309"/>
            <a:ext cx="1016000" cy="250337"/>
          </a:xfrm>
        </p:spPr>
        <p:txBody>
          <a:bodyPr/>
          <a:lstStyle/>
          <a:p>
            <a:r>
              <a:rPr lang="en-US" dirty="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zh-CN" altLang="en-US"/>
              <a:t>单击此处编辑母版文本样式</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zh-CN" altLang="en-US"/>
              <a:t>单击此处编辑母版文本样式</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userDrawn="1"/>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7/6/2022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D72CD653-AD35-5141-A8C6-BF79EBE4AA02}"/>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5FDFC970-B950-4395-A833-47227D4A68CA}" type="datetime1">
              <a:rPr lang="en-US" smtClean="0"/>
              <a:t>7/6/2022</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220DDFC3-6F0D-5E4C-8D30-C78126C00C6D}"/>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5FDFC970-B950-4395-A833-47227D4A68CA}" type="datetime1">
              <a:rPr lang="en-US" smtClean="0"/>
              <a:pPr/>
              <a:t>7/6/2022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7" name="Group 6">
            <a:extLst>
              <a:ext uri="{FF2B5EF4-FFF2-40B4-BE49-F238E27FC236}">
                <a16:creationId xmlns:a16="http://schemas.microsoft.com/office/drawing/2014/main" id="{8740DD73-AC1C-0641-8C33-791A62EF34B7}"/>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1204402"/>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7/6/2022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zh-CN" altLang="en-US"/>
              <a:t>单击图标添加图片</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7/6/2022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dirty="0"/>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userDrawn="1"/>
        </p:nvPicPr>
        <p:blipFill rotWithShape="1">
          <a:blip r:embed="rId2">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7/6/2022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53660" y="4585014"/>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75D660D7-90CE-4513-A3CE-C070B9421917}" type="datetime1">
              <a:rPr lang="en-US" smtClean="0"/>
              <a:t>7/6/2022</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6731" y="883196"/>
            <a:ext cx="5758536" cy="3736193"/>
          </a:xfrm>
          <a:prstGeom prst="rect">
            <a:avLst/>
          </a:prstGeom>
        </p:spPr>
      </p:pic>
    </p:spTree>
    <p:extLst>
      <p:ext uri="{BB962C8B-B14F-4D97-AF65-F5344CB8AC3E}">
        <p14:creationId xmlns:p14="http://schemas.microsoft.com/office/powerpoint/2010/main" val="5089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0A368D4B-3D0A-49AB-8EA2-2DC8CB4594DB}" type="datetime1">
              <a:rPr lang="en-US" smtClean="0"/>
              <a:pPr/>
              <a:t>7/6/2022</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dirty="0"/>
              <a:t>PAGE  </a:t>
            </a:r>
            <a:fld id="{93005692-73BE-493E-93AB-ECD6027A7652}" type="slidenum">
              <a:rPr lang="en-US" smtClean="0"/>
              <a:pPr/>
              <a:t>‹#›</a:t>
            </a:fld>
            <a:endParaRPr lang="en-US" dirty="0"/>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7245"/>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dirty="0"/>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985" t="13985" r="13985" b="13985"/>
          <a:stretch/>
        </p:blipFill>
        <p:spPr bwMode="gray">
          <a:xfrm>
            <a:off x="4015977" y="1407095"/>
            <a:ext cx="4160045" cy="2702047"/>
          </a:xfrm>
          <a:prstGeom prst="rect">
            <a:avLst/>
          </a:prstGeom>
          <a:effectLst/>
        </p:spPr>
      </p:pic>
    </p:spTree>
    <p:extLst>
      <p:ext uri="{BB962C8B-B14F-4D97-AF65-F5344CB8AC3E}">
        <p14:creationId xmlns:p14="http://schemas.microsoft.com/office/powerpoint/2010/main" val="29142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7/6/2022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zh-CN" altLang="en-US"/>
              <a:t>单击图标添加图片</a:t>
            </a:r>
            <a:endParaRPr lang="en-US"/>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7/6/2022</a:t>
            </a:fld>
            <a:endParaRPr lang="en-US" dirty="0"/>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endParaRPr lang="en-US" dirty="0"/>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dirty="0"/>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7/6/2022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7/6/2022</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a:t>PAGE  </a:t>
            </a:r>
            <a:fld id="{93005692-73BE-493E-93AB-ECD6027A7652}" type="slidenum">
              <a:rPr lang="en-US" smtClean="0"/>
              <a:pPr/>
              <a:t>‹#›</a:t>
            </a:fld>
            <a:endParaRPr lang="en-US" dirty="0"/>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zh-CN" altLang="en-US"/>
              <a:t>单击此处编辑母版标题样式</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026D43AC-4B94-471D-A170-0D88FCD1FB54}" type="datetime1">
              <a:rPr lang="en-US" smtClean="0"/>
              <a:t>7/6/2022</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51004" y="6335309"/>
            <a:ext cx="1181114" cy="250337"/>
          </a:xfrm>
        </p:spPr>
        <p:txBody>
          <a:bodyPr/>
          <a:lstStyle/>
          <a:p>
            <a:fld id="{72EFF9E2-52BD-4C8D-9C57-79F661DB94A1}" type="datetime1">
              <a:rPr lang="en-US" smtClean="0"/>
              <a:t>7/6/2022</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7/6/2022</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4"/>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7/6/2022</a:t>
            </a:fld>
            <a:endParaRPr lang="en-US" dirty="0"/>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PAGE  </a:t>
            </a:r>
            <a:fld id="{93005692-73BE-493E-93AB-ECD6027A7652}" type="slidenum">
              <a:rPr lang="en-US" smtClean="0"/>
              <a:pPr/>
              <a:t>‹#›</a:t>
            </a:fld>
            <a:endParaRPr lang="en-US" dirty="0"/>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 id="2147483723" r:id="rId21"/>
    <p:sldLayoutId id="214748372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arxiv.org/pdf/2203.05589.pdf"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hyperlink" Target="https://arxiv.org/pdf/2203.05589.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content/pdf/10.1007/JHEP07(2019)012.pdf" TargetMode="External"/><Relationship Id="rId2" Type="http://schemas.openxmlformats.org/officeDocument/2006/relationships/hyperlink" Target="https://link.springer.com/content/pdf/10.1007/JHEP08(2019)068.pdf"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arxiv.org/pdf/2203.0558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xiv.org/pdf/2203.05589.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1028940"/>
            <a:ext cx="11313810" cy="1474115"/>
          </a:xfrm>
        </p:spPr>
        <p:txBody>
          <a:bodyPr/>
          <a:lstStyle/>
          <a:p>
            <a:r>
              <a:rPr lang="en-US" dirty="0"/>
              <a:t>Thermodynamics in Quartic Generalized Quasi-topological Gravity (GQG)</a:t>
            </a:r>
          </a:p>
        </p:txBody>
      </p:sp>
      <p:sp>
        <p:nvSpPr>
          <p:cNvPr id="3" name="Subtitle 2"/>
          <p:cNvSpPr>
            <a:spLocks noGrp="1"/>
          </p:cNvSpPr>
          <p:nvPr>
            <p:ph type="subTitle" idx="1"/>
          </p:nvPr>
        </p:nvSpPr>
        <p:spPr>
          <a:xfrm>
            <a:off x="452740" y="4266821"/>
            <a:ext cx="5486243" cy="834568"/>
          </a:xfrm>
        </p:spPr>
        <p:txBody>
          <a:bodyPr>
            <a:noAutofit/>
          </a:bodyPr>
          <a:lstStyle/>
          <a:p>
            <a:r>
              <a:rPr lang="en-US" dirty="0"/>
              <a:t>Mengqi Lu,</a:t>
            </a:r>
            <a:br>
              <a:rPr lang="en-US" dirty="0"/>
            </a:br>
            <a:r>
              <a:rPr lang="en-US" dirty="0"/>
              <a:t>Physics &amp; Astronomy</a:t>
            </a:r>
          </a:p>
        </p:txBody>
      </p:sp>
      <p:sp>
        <p:nvSpPr>
          <p:cNvPr id="10" name="Date Placeholder 9"/>
          <p:cNvSpPr>
            <a:spLocks noGrp="1"/>
          </p:cNvSpPr>
          <p:nvPr>
            <p:ph type="dt" sz="half" idx="10"/>
          </p:nvPr>
        </p:nvSpPr>
        <p:spPr/>
        <p:txBody>
          <a:bodyPr/>
          <a:lstStyle/>
          <a:p>
            <a:r>
              <a:rPr lang="en-US" dirty="0"/>
              <a:t>6/27/2022</a:t>
            </a:r>
          </a:p>
        </p:txBody>
      </p:sp>
    </p:spTree>
    <p:extLst>
      <p:ext uri="{BB962C8B-B14F-4D97-AF65-F5344CB8AC3E}">
        <p14:creationId xmlns:p14="http://schemas.microsoft.com/office/powerpoint/2010/main" val="1148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Degenerate Vacuum Solution </a:t>
            </a:r>
          </a:p>
        </p:txBody>
      </p:sp>
      <p:sp>
        <p:nvSpPr>
          <p:cNvPr id="3" name="Content Placeholder 2"/>
          <p:cNvSpPr>
            <a:spLocks noGrp="1"/>
          </p:cNvSpPr>
          <p:nvPr>
            <p:ph idx="1"/>
          </p:nvPr>
        </p:nvSpPr>
        <p:spPr>
          <a:xfrm>
            <a:off x="259882" y="1413164"/>
            <a:ext cx="11569729" cy="740570"/>
          </a:xfrm>
        </p:spPr>
        <p:txBody>
          <a:bodyPr/>
          <a:lstStyle/>
          <a:p>
            <a:pPr marL="0" indent="0">
              <a:buNone/>
            </a:pPr>
            <a:r>
              <a:rPr lang="en-CA" dirty="0"/>
              <a:t>Consider a maximally symmetric </a:t>
            </a:r>
            <a:r>
              <a:rPr lang="en-CA" dirty="0" err="1"/>
              <a:t>AdS</a:t>
            </a:r>
            <a:r>
              <a:rPr lang="en-CA" dirty="0"/>
              <a:t> Space whose metric takes the form </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10</a:t>
            </a:fld>
            <a:endParaRPr lang="en-US" dirty="0"/>
          </a:p>
        </p:txBody>
      </p:sp>
      <p:pic>
        <p:nvPicPr>
          <p:cNvPr id="5" name="图片 4">
            <a:extLst>
              <a:ext uri="{FF2B5EF4-FFF2-40B4-BE49-F238E27FC236}">
                <a16:creationId xmlns:a16="http://schemas.microsoft.com/office/drawing/2014/main" id="{8D1EE291-EF37-427A-A7AE-B17A922F41F6}"/>
              </a:ext>
            </a:extLst>
          </p:cNvPr>
          <p:cNvPicPr>
            <a:picLocks noChangeAspect="1"/>
          </p:cNvPicPr>
          <p:nvPr/>
        </p:nvPicPr>
        <p:blipFill>
          <a:blip r:embed="rId2"/>
          <a:stretch>
            <a:fillRect/>
          </a:stretch>
        </p:blipFill>
        <p:spPr>
          <a:xfrm>
            <a:off x="4268635" y="2228851"/>
            <a:ext cx="2638730" cy="740570"/>
          </a:xfrm>
          <a:prstGeom prst="rect">
            <a:avLst/>
          </a:prstGeom>
        </p:spPr>
      </p:pic>
      <p:pic>
        <p:nvPicPr>
          <p:cNvPr id="9" name="图片 8">
            <a:extLst>
              <a:ext uri="{FF2B5EF4-FFF2-40B4-BE49-F238E27FC236}">
                <a16:creationId xmlns:a16="http://schemas.microsoft.com/office/drawing/2014/main" id="{D45DAA60-F479-421F-A110-A632DBD43BC7}"/>
              </a:ext>
            </a:extLst>
          </p:cNvPr>
          <p:cNvPicPr>
            <a:picLocks noChangeAspect="1"/>
          </p:cNvPicPr>
          <p:nvPr/>
        </p:nvPicPr>
        <p:blipFill>
          <a:blip r:embed="rId3"/>
          <a:stretch>
            <a:fillRect/>
          </a:stretch>
        </p:blipFill>
        <p:spPr>
          <a:xfrm>
            <a:off x="1630355" y="3084910"/>
            <a:ext cx="2853082" cy="688180"/>
          </a:xfrm>
          <a:prstGeom prst="rect">
            <a:avLst/>
          </a:prstGeom>
        </p:spPr>
      </p:pic>
      <p:sp>
        <p:nvSpPr>
          <p:cNvPr id="10" name="Content Placeholder 2">
            <a:extLst>
              <a:ext uri="{FF2B5EF4-FFF2-40B4-BE49-F238E27FC236}">
                <a16:creationId xmlns:a16="http://schemas.microsoft.com/office/drawing/2014/main" id="{C8BE0BAB-0327-42B7-998E-CE855EABF61F}"/>
              </a:ext>
            </a:extLst>
          </p:cNvPr>
          <p:cNvSpPr txBox="1">
            <a:spLocks/>
          </p:cNvSpPr>
          <p:nvPr/>
        </p:nvSpPr>
        <p:spPr>
          <a:xfrm>
            <a:off x="259882" y="3337915"/>
            <a:ext cx="11569729" cy="74057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where                                                 is defined by </a:t>
            </a:r>
            <a:endParaRPr lang="en-US" dirty="0"/>
          </a:p>
        </p:txBody>
      </p:sp>
      <p:pic>
        <p:nvPicPr>
          <p:cNvPr id="12" name="图片 11">
            <a:extLst>
              <a:ext uri="{FF2B5EF4-FFF2-40B4-BE49-F238E27FC236}">
                <a16:creationId xmlns:a16="http://schemas.microsoft.com/office/drawing/2014/main" id="{34F05863-A9D3-45B2-BE29-33BFE642CA8F}"/>
              </a:ext>
            </a:extLst>
          </p:cNvPr>
          <p:cNvPicPr>
            <a:picLocks noChangeAspect="1"/>
          </p:cNvPicPr>
          <p:nvPr/>
        </p:nvPicPr>
        <p:blipFill>
          <a:blip r:embed="rId4"/>
          <a:stretch>
            <a:fillRect/>
          </a:stretch>
        </p:blipFill>
        <p:spPr>
          <a:xfrm>
            <a:off x="3007941" y="4331490"/>
            <a:ext cx="5160118" cy="635091"/>
          </a:xfrm>
          <a:prstGeom prst="rect">
            <a:avLst/>
          </a:prstGeom>
        </p:spPr>
      </p:pic>
      <p:pic>
        <p:nvPicPr>
          <p:cNvPr id="14" name="图片 13">
            <a:extLst>
              <a:ext uri="{FF2B5EF4-FFF2-40B4-BE49-F238E27FC236}">
                <a16:creationId xmlns:a16="http://schemas.microsoft.com/office/drawing/2014/main" id="{62933978-B7C4-4739-A832-8B46AB10AE53}"/>
              </a:ext>
            </a:extLst>
          </p:cNvPr>
          <p:cNvPicPr>
            <a:picLocks noChangeAspect="1"/>
          </p:cNvPicPr>
          <p:nvPr/>
        </p:nvPicPr>
        <p:blipFill>
          <a:blip r:embed="rId5"/>
          <a:stretch>
            <a:fillRect/>
          </a:stretch>
        </p:blipFill>
        <p:spPr>
          <a:xfrm>
            <a:off x="4140981" y="5219586"/>
            <a:ext cx="4074440" cy="687893"/>
          </a:xfrm>
          <a:prstGeom prst="rect">
            <a:avLst/>
          </a:prstGeom>
        </p:spPr>
      </p:pic>
      <p:sp>
        <p:nvSpPr>
          <p:cNvPr id="15" name="Content Placeholder 2">
            <a:extLst>
              <a:ext uri="{FF2B5EF4-FFF2-40B4-BE49-F238E27FC236}">
                <a16:creationId xmlns:a16="http://schemas.microsoft.com/office/drawing/2014/main" id="{0D0803F0-76DE-4EDF-9276-51A21271767D}"/>
              </a:ext>
            </a:extLst>
          </p:cNvPr>
          <p:cNvSpPr txBox="1">
            <a:spLocks/>
          </p:cNvSpPr>
          <p:nvPr/>
        </p:nvSpPr>
        <p:spPr>
          <a:xfrm>
            <a:off x="259882" y="5350262"/>
            <a:ext cx="11569729" cy="74057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Doubly degenerated when </a:t>
            </a:r>
            <a:endParaRPr lang="en-US" dirty="0"/>
          </a:p>
        </p:txBody>
      </p:sp>
    </p:spTree>
    <p:extLst>
      <p:ext uri="{BB962C8B-B14F-4D97-AF65-F5344CB8AC3E}">
        <p14:creationId xmlns:p14="http://schemas.microsoft.com/office/powerpoint/2010/main" val="23677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Far Region Solution </a:t>
            </a:r>
          </a:p>
        </p:txBody>
      </p:sp>
      <p:sp>
        <p:nvSpPr>
          <p:cNvPr id="3" name="Content Placeholder 2"/>
          <p:cNvSpPr>
            <a:spLocks noGrp="1"/>
          </p:cNvSpPr>
          <p:nvPr>
            <p:ph idx="1"/>
          </p:nvPr>
        </p:nvSpPr>
        <p:spPr>
          <a:xfrm>
            <a:off x="259882" y="1413164"/>
            <a:ext cx="11569729" cy="740570"/>
          </a:xfrm>
        </p:spPr>
        <p:txBody>
          <a:bodyPr/>
          <a:lstStyle/>
          <a:p>
            <a:pPr marL="0" indent="0">
              <a:buNone/>
            </a:pPr>
            <a:r>
              <a:rPr lang="en-CA" dirty="0"/>
              <a:t>Consider an asymptotic expansion </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11</a:t>
            </a:fld>
            <a:endParaRPr lang="en-US" dirty="0"/>
          </a:p>
        </p:txBody>
      </p:sp>
      <p:sp>
        <p:nvSpPr>
          <p:cNvPr id="10" name="Content Placeholder 2">
            <a:extLst>
              <a:ext uri="{FF2B5EF4-FFF2-40B4-BE49-F238E27FC236}">
                <a16:creationId xmlns:a16="http://schemas.microsoft.com/office/drawing/2014/main" id="{C8BE0BAB-0327-42B7-998E-CE855EABF61F}"/>
              </a:ext>
            </a:extLst>
          </p:cNvPr>
          <p:cNvSpPr txBox="1">
            <a:spLocks/>
          </p:cNvSpPr>
          <p:nvPr/>
        </p:nvSpPr>
        <p:spPr>
          <a:xfrm>
            <a:off x="259882" y="2242890"/>
            <a:ext cx="11569729" cy="74057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For non-vanishing  h’, insert the expansion into the field equation and get </a:t>
            </a:r>
            <a:endParaRPr lang="en-US" dirty="0"/>
          </a:p>
        </p:txBody>
      </p:sp>
      <p:pic>
        <p:nvPicPr>
          <p:cNvPr id="8" name="图片 7">
            <a:extLst>
              <a:ext uri="{FF2B5EF4-FFF2-40B4-BE49-F238E27FC236}">
                <a16:creationId xmlns:a16="http://schemas.microsoft.com/office/drawing/2014/main" id="{1EC2BDE1-CEF8-4553-94B2-851CDA96349E}"/>
              </a:ext>
            </a:extLst>
          </p:cNvPr>
          <p:cNvPicPr>
            <a:picLocks noChangeAspect="1"/>
          </p:cNvPicPr>
          <p:nvPr/>
        </p:nvPicPr>
        <p:blipFill>
          <a:blip r:embed="rId2"/>
          <a:stretch>
            <a:fillRect/>
          </a:stretch>
        </p:blipFill>
        <p:spPr>
          <a:xfrm>
            <a:off x="5403850" y="1249315"/>
            <a:ext cx="3416300" cy="790549"/>
          </a:xfrm>
          <a:prstGeom prst="rect">
            <a:avLst/>
          </a:prstGeom>
        </p:spPr>
      </p:pic>
      <p:pic>
        <p:nvPicPr>
          <p:cNvPr id="13" name="图片 12">
            <a:extLst>
              <a:ext uri="{FF2B5EF4-FFF2-40B4-BE49-F238E27FC236}">
                <a16:creationId xmlns:a16="http://schemas.microsoft.com/office/drawing/2014/main" id="{DD8273D7-A38A-4607-B461-F2D0AD078879}"/>
              </a:ext>
            </a:extLst>
          </p:cNvPr>
          <p:cNvPicPr>
            <a:picLocks noChangeAspect="1"/>
          </p:cNvPicPr>
          <p:nvPr/>
        </p:nvPicPr>
        <p:blipFill>
          <a:blip r:embed="rId3"/>
          <a:stretch>
            <a:fillRect/>
          </a:stretch>
        </p:blipFill>
        <p:spPr>
          <a:xfrm>
            <a:off x="2206513" y="3224760"/>
            <a:ext cx="7988106" cy="2461376"/>
          </a:xfrm>
          <a:prstGeom prst="rect">
            <a:avLst/>
          </a:prstGeom>
        </p:spPr>
      </p:pic>
    </p:spTree>
    <p:extLst>
      <p:ext uri="{BB962C8B-B14F-4D97-AF65-F5344CB8AC3E}">
        <p14:creationId xmlns:p14="http://schemas.microsoft.com/office/powerpoint/2010/main" val="12058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Far Region Solution </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12</a:t>
            </a:fld>
            <a:endParaRPr lang="en-US" dirty="0"/>
          </a:p>
        </p:txBody>
      </p:sp>
      <p:sp>
        <p:nvSpPr>
          <p:cNvPr id="10" name="Content Placeholder 2">
            <a:extLst>
              <a:ext uri="{FF2B5EF4-FFF2-40B4-BE49-F238E27FC236}">
                <a16:creationId xmlns:a16="http://schemas.microsoft.com/office/drawing/2014/main" id="{C8BE0BAB-0327-42B7-998E-CE855EABF61F}"/>
              </a:ext>
            </a:extLst>
          </p:cNvPr>
          <p:cNvSpPr txBox="1">
            <a:spLocks/>
          </p:cNvSpPr>
          <p:nvPr/>
        </p:nvSpPr>
        <p:spPr>
          <a:xfrm>
            <a:off x="311135" y="1643359"/>
            <a:ext cx="11569729" cy="74057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For vanishing  h’, we have </a:t>
            </a:r>
            <a:endParaRPr lang="en-US" dirty="0"/>
          </a:p>
        </p:txBody>
      </p:sp>
      <p:pic>
        <p:nvPicPr>
          <p:cNvPr id="5" name="图片 4">
            <a:extLst>
              <a:ext uri="{FF2B5EF4-FFF2-40B4-BE49-F238E27FC236}">
                <a16:creationId xmlns:a16="http://schemas.microsoft.com/office/drawing/2014/main" id="{E4E17C9E-E4BF-4C1E-B75B-9B3F68FBC428}"/>
              </a:ext>
            </a:extLst>
          </p:cNvPr>
          <p:cNvPicPr>
            <a:picLocks noChangeAspect="1"/>
          </p:cNvPicPr>
          <p:nvPr/>
        </p:nvPicPr>
        <p:blipFill>
          <a:blip r:embed="rId2"/>
          <a:stretch>
            <a:fillRect/>
          </a:stretch>
        </p:blipFill>
        <p:spPr>
          <a:xfrm>
            <a:off x="3541888" y="2027669"/>
            <a:ext cx="4092221" cy="740570"/>
          </a:xfrm>
          <a:prstGeom prst="rect">
            <a:avLst/>
          </a:prstGeom>
        </p:spPr>
      </p:pic>
      <p:pic>
        <p:nvPicPr>
          <p:cNvPr id="14" name="图片 13">
            <a:extLst>
              <a:ext uri="{FF2B5EF4-FFF2-40B4-BE49-F238E27FC236}">
                <a16:creationId xmlns:a16="http://schemas.microsoft.com/office/drawing/2014/main" id="{A458818A-C83C-4E1C-A2A3-89FCE0F74729}"/>
              </a:ext>
            </a:extLst>
          </p:cNvPr>
          <p:cNvPicPr>
            <a:picLocks noChangeAspect="1"/>
          </p:cNvPicPr>
          <p:nvPr/>
        </p:nvPicPr>
        <p:blipFill>
          <a:blip r:embed="rId3"/>
          <a:stretch>
            <a:fillRect/>
          </a:stretch>
        </p:blipFill>
        <p:spPr>
          <a:xfrm>
            <a:off x="3326403" y="2920970"/>
            <a:ext cx="4523189" cy="788305"/>
          </a:xfrm>
          <a:prstGeom prst="rect">
            <a:avLst/>
          </a:prstGeom>
        </p:spPr>
      </p:pic>
      <p:pic>
        <p:nvPicPr>
          <p:cNvPr id="16" name="图片 15">
            <a:extLst>
              <a:ext uri="{FF2B5EF4-FFF2-40B4-BE49-F238E27FC236}">
                <a16:creationId xmlns:a16="http://schemas.microsoft.com/office/drawing/2014/main" id="{1EA143CF-079A-41D3-9732-33DE466028D4}"/>
              </a:ext>
            </a:extLst>
          </p:cNvPr>
          <p:cNvPicPr>
            <a:picLocks noChangeAspect="1"/>
          </p:cNvPicPr>
          <p:nvPr/>
        </p:nvPicPr>
        <p:blipFill>
          <a:blip r:embed="rId4"/>
          <a:stretch>
            <a:fillRect/>
          </a:stretch>
        </p:blipFill>
        <p:spPr>
          <a:xfrm>
            <a:off x="2030011" y="3893119"/>
            <a:ext cx="7785174" cy="1328024"/>
          </a:xfrm>
          <a:prstGeom prst="rect">
            <a:avLst/>
          </a:prstGeom>
        </p:spPr>
      </p:pic>
      <p:sp>
        <p:nvSpPr>
          <p:cNvPr id="17" name="Content Placeholder 2">
            <a:extLst>
              <a:ext uri="{FF2B5EF4-FFF2-40B4-BE49-F238E27FC236}">
                <a16:creationId xmlns:a16="http://schemas.microsoft.com/office/drawing/2014/main" id="{D9D492D3-9B4A-4D7C-A5FB-664B3ACFB48A}"/>
              </a:ext>
            </a:extLst>
          </p:cNvPr>
          <p:cNvSpPr txBox="1">
            <a:spLocks/>
          </p:cNvSpPr>
          <p:nvPr/>
        </p:nvSpPr>
        <p:spPr>
          <a:xfrm>
            <a:off x="311135" y="4844355"/>
            <a:ext cx="11569729" cy="1328023"/>
          </a:xfrm>
          <a:prstGeom prst="rect">
            <a:avLst/>
          </a:prstGeom>
        </p:spPr>
        <p:txBody>
          <a:bodyPr vert="horz" lIns="91440" tIns="45720" rIns="91440" bIns="45720" rtlCol="0">
            <a:normAutofit lnSpcReduction="1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Degenerate (multiple) solutions of  vanishing  h’ will yield weaker falloff behaviour for nonzero mass.</a:t>
            </a:r>
          </a:p>
          <a:p>
            <a:pPr marL="0" indent="0">
              <a:buFont typeface="Wingdings" charset="2"/>
              <a:buNone/>
            </a:pPr>
            <a:r>
              <a:rPr lang="en-US" dirty="0"/>
              <a:t>If d=8, A vanishes. No degeneracy happens in 8 dimensions.</a:t>
            </a:r>
          </a:p>
        </p:txBody>
      </p:sp>
    </p:spTree>
    <p:extLst>
      <p:ext uri="{BB962C8B-B14F-4D97-AF65-F5344CB8AC3E}">
        <p14:creationId xmlns:p14="http://schemas.microsoft.com/office/powerpoint/2010/main" val="31325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Far Region Solution </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13</a:t>
            </a:fld>
            <a:endParaRPr lang="en-US" dirty="0"/>
          </a:p>
        </p:txBody>
      </p:sp>
      <p:sp>
        <p:nvSpPr>
          <p:cNvPr id="10" name="Content Placeholder 2">
            <a:extLst>
              <a:ext uri="{FF2B5EF4-FFF2-40B4-BE49-F238E27FC236}">
                <a16:creationId xmlns:a16="http://schemas.microsoft.com/office/drawing/2014/main" id="{C8BE0BAB-0327-42B7-998E-CE855EABF61F}"/>
              </a:ext>
            </a:extLst>
          </p:cNvPr>
          <p:cNvSpPr txBox="1">
            <a:spLocks/>
          </p:cNvSpPr>
          <p:nvPr/>
        </p:nvSpPr>
        <p:spPr>
          <a:xfrm>
            <a:off x="311135" y="1643359"/>
            <a:ext cx="11569729" cy="740570"/>
          </a:xfrm>
          <a:prstGeom prst="rect">
            <a:avLst/>
          </a:prstGeom>
        </p:spPr>
        <p:txBody>
          <a:bodyPr vert="horz" lIns="91440" tIns="45720" rIns="91440" bIns="45720" rtlCol="0">
            <a:normAutofit fontScale="92500" lnSpcReduction="1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By inserting                                                  into the field equation, we get the homogeneous solution in the </a:t>
            </a:r>
            <a:r>
              <a:rPr lang="en-CA"/>
              <a:t>far region</a:t>
            </a:r>
            <a:endParaRPr lang="en-US" dirty="0"/>
          </a:p>
        </p:txBody>
      </p:sp>
      <p:sp>
        <p:nvSpPr>
          <p:cNvPr id="17" name="Content Placeholder 2">
            <a:extLst>
              <a:ext uri="{FF2B5EF4-FFF2-40B4-BE49-F238E27FC236}">
                <a16:creationId xmlns:a16="http://schemas.microsoft.com/office/drawing/2014/main" id="{D9D492D3-9B4A-4D7C-A5FB-664B3ACFB48A}"/>
              </a:ext>
            </a:extLst>
          </p:cNvPr>
          <p:cNvSpPr txBox="1">
            <a:spLocks/>
          </p:cNvSpPr>
          <p:nvPr/>
        </p:nvSpPr>
        <p:spPr>
          <a:xfrm>
            <a:off x="259882" y="4591206"/>
            <a:ext cx="11569729" cy="132802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vanishes, we have                                                                             , and the homogeneous equation is  </a:t>
            </a:r>
            <a:endParaRPr lang="en-US" dirty="0"/>
          </a:p>
        </p:txBody>
      </p:sp>
      <p:pic>
        <p:nvPicPr>
          <p:cNvPr id="4" name="图片 3">
            <a:extLst>
              <a:ext uri="{FF2B5EF4-FFF2-40B4-BE49-F238E27FC236}">
                <a16:creationId xmlns:a16="http://schemas.microsoft.com/office/drawing/2014/main" id="{7ABC7153-9862-40AE-9A05-D465D4302498}"/>
              </a:ext>
            </a:extLst>
          </p:cNvPr>
          <p:cNvPicPr>
            <a:picLocks noChangeAspect="1"/>
          </p:cNvPicPr>
          <p:nvPr/>
        </p:nvPicPr>
        <p:blipFill>
          <a:blip r:embed="rId2"/>
          <a:stretch>
            <a:fillRect/>
          </a:stretch>
        </p:blipFill>
        <p:spPr>
          <a:xfrm>
            <a:off x="3216131" y="2911916"/>
            <a:ext cx="5216670" cy="1387621"/>
          </a:xfrm>
          <a:prstGeom prst="rect">
            <a:avLst/>
          </a:prstGeom>
        </p:spPr>
      </p:pic>
      <p:pic>
        <p:nvPicPr>
          <p:cNvPr id="9" name="图片 8">
            <a:extLst>
              <a:ext uri="{FF2B5EF4-FFF2-40B4-BE49-F238E27FC236}">
                <a16:creationId xmlns:a16="http://schemas.microsoft.com/office/drawing/2014/main" id="{5FCC33CC-F55C-4F02-A2F1-9320A838C27C}"/>
              </a:ext>
            </a:extLst>
          </p:cNvPr>
          <p:cNvPicPr>
            <a:picLocks noChangeAspect="1"/>
          </p:cNvPicPr>
          <p:nvPr/>
        </p:nvPicPr>
        <p:blipFill>
          <a:blip r:embed="rId3"/>
          <a:stretch>
            <a:fillRect/>
          </a:stretch>
        </p:blipFill>
        <p:spPr>
          <a:xfrm>
            <a:off x="2288370" y="1602782"/>
            <a:ext cx="2658280" cy="410862"/>
          </a:xfrm>
          <a:prstGeom prst="rect">
            <a:avLst/>
          </a:prstGeom>
        </p:spPr>
      </p:pic>
      <p:pic>
        <p:nvPicPr>
          <p:cNvPr id="5" name="图片 4">
            <a:extLst>
              <a:ext uri="{FF2B5EF4-FFF2-40B4-BE49-F238E27FC236}">
                <a16:creationId xmlns:a16="http://schemas.microsoft.com/office/drawing/2014/main" id="{5729B2B7-4AB0-679E-38FF-E642CB5F9D3C}"/>
              </a:ext>
            </a:extLst>
          </p:cNvPr>
          <p:cNvPicPr>
            <a:picLocks noChangeAspect="1"/>
          </p:cNvPicPr>
          <p:nvPr/>
        </p:nvPicPr>
        <p:blipFill>
          <a:blip r:embed="rId4"/>
          <a:stretch>
            <a:fillRect/>
          </a:stretch>
        </p:blipFill>
        <p:spPr>
          <a:xfrm>
            <a:off x="798296" y="4473139"/>
            <a:ext cx="2417835" cy="536055"/>
          </a:xfrm>
          <a:prstGeom prst="rect">
            <a:avLst/>
          </a:prstGeom>
        </p:spPr>
      </p:pic>
      <p:pic>
        <p:nvPicPr>
          <p:cNvPr id="8" name="图片 7">
            <a:extLst>
              <a:ext uri="{FF2B5EF4-FFF2-40B4-BE49-F238E27FC236}">
                <a16:creationId xmlns:a16="http://schemas.microsoft.com/office/drawing/2014/main" id="{AA2CD148-3E6E-BBFB-872B-1C972BE595A4}"/>
              </a:ext>
            </a:extLst>
          </p:cNvPr>
          <p:cNvPicPr>
            <a:picLocks noChangeAspect="1"/>
          </p:cNvPicPr>
          <p:nvPr/>
        </p:nvPicPr>
        <p:blipFill>
          <a:blip r:embed="rId5"/>
          <a:stretch>
            <a:fillRect/>
          </a:stretch>
        </p:blipFill>
        <p:spPr>
          <a:xfrm>
            <a:off x="5122448" y="5162905"/>
            <a:ext cx="3310353" cy="1512647"/>
          </a:xfrm>
          <a:prstGeom prst="rect">
            <a:avLst/>
          </a:prstGeom>
        </p:spPr>
      </p:pic>
      <p:sp>
        <p:nvSpPr>
          <p:cNvPr id="16" name="Content Placeholder 2">
            <a:extLst>
              <a:ext uri="{FF2B5EF4-FFF2-40B4-BE49-F238E27FC236}">
                <a16:creationId xmlns:a16="http://schemas.microsoft.com/office/drawing/2014/main" id="{6F620284-1ECE-BC67-5701-77C921F91F7F}"/>
              </a:ext>
            </a:extLst>
          </p:cNvPr>
          <p:cNvSpPr txBox="1">
            <a:spLocks/>
          </p:cNvSpPr>
          <p:nvPr/>
        </p:nvSpPr>
        <p:spPr>
          <a:xfrm>
            <a:off x="259881" y="2448398"/>
            <a:ext cx="11569729" cy="132802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is non-zero, </a:t>
            </a:r>
            <a:r>
              <a:rPr lang="en-CA" altLang="zh-CN" dirty="0"/>
              <a:t>the homogeneous equation is</a:t>
            </a:r>
            <a:r>
              <a:rPr lang="en-CA" dirty="0"/>
              <a:t> </a:t>
            </a:r>
            <a:endParaRPr lang="en-US" dirty="0"/>
          </a:p>
        </p:txBody>
      </p:sp>
      <p:pic>
        <p:nvPicPr>
          <p:cNvPr id="18" name="图片 17">
            <a:extLst>
              <a:ext uri="{FF2B5EF4-FFF2-40B4-BE49-F238E27FC236}">
                <a16:creationId xmlns:a16="http://schemas.microsoft.com/office/drawing/2014/main" id="{8726963C-52DA-8E20-6DFD-A823E554B807}"/>
              </a:ext>
            </a:extLst>
          </p:cNvPr>
          <p:cNvPicPr>
            <a:picLocks noChangeAspect="1"/>
          </p:cNvPicPr>
          <p:nvPr/>
        </p:nvPicPr>
        <p:blipFill>
          <a:blip r:embed="rId4"/>
          <a:stretch>
            <a:fillRect/>
          </a:stretch>
        </p:blipFill>
        <p:spPr>
          <a:xfrm>
            <a:off x="798296" y="2357463"/>
            <a:ext cx="2417835" cy="536055"/>
          </a:xfrm>
          <a:prstGeom prst="rect">
            <a:avLst/>
          </a:prstGeom>
        </p:spPr>
      </p:pic>
      <p:pic>
        <p:nvPicPr>
          <p:cNvPr id="13" name="图片 12">
            <a:extLst>
              <a:ext uri="{FF2B5EF4-FFF2-40B4-BE49-F238E27FC236}">
                <a16:creationId xmlns:a16="http://schemas.microsoft.com/office/drawing/2014/main" id="{62D9676F-1BE8-8C73-A6F1-D17E2480F8E2}"/>
              </a:ext>
            </a:extLst>
          </p:cNvPr>
          <p:cNvPicPr>
            <a:picLocks noChangeAspect="1"/>
          </p:cNvPicPr>
          <p:nvPr/>
        </p:nvPicPr>
        <p:blipFill>
          <a:blip r:embed="rId6"/>
          <a:stretch>
            <a:fillRect/>
          </a:stretch>
        </p:blipFill>
        <p:spPr>
          <a:xfrm>
            <a:off x="6044745" y="4331168"/>
            <a:ext cx="5357852" cy="800106"/>
          </a:xfrm>
          <a:prstGeom prst="rect">
            <a:avLst/>
          </a:prstGeom>
        </p:spPr>
      </p:pic>
    </p:spTree>
    <p:extLst>
      <p:ext uri="{BB962C8B-B14F-4D97-AF65-F5344CB8AC3E}">
        <p14:creationId xmlns:p14="http://schemas.microsoft.com/office/powerpoint/2010/main" val="313530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Far Region Solution </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14</a:t>
            </a:fld>
            <a:endParaRPr lang="en-US" dirty="0"/>
          </a:p>
        </p:txBody>
      </p:sp>
      <p:sp>
        <p:nvSpPr>
          <p:cNvPr id="11" name="Content Placeholder 2">
            <a:extLst>
              <a:ext uri="{FF2B5EF4-FFF2-40B4-BE49-F238E27FC236}">
                <a16:creationId xmlns:a16="http://schemas.microsoft.com/office/drawing/2014/main" id="{0F921559-40AA-4C52-8178-0F42C33C6E94}"/>
              </a:ext>
            </a:extLst>
          </p:cNvPr>
          <p:cNvSpPr txBox="1">
            <a:spLocks/>
          </p:cNvSpPr>
          <p:nvPr/>
        </p:nvSpPr>
        <p:spPr>
          <a:xfrm>
            <a:off x="311135" y="1434443"/>
            <a:ext cx="11569729" cy="57125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The solutions to these homogenous equations are Bessel functions. </a:t>
            </a:r>
            <a:endParaRPr lang="en-US" dirty="0"/>
          </a:p>
        </p:txBody>
      </p:sp>
      <p:sp>
        <p:nvSpPr>
          <p:cNvPr id="13" name="Content Placeholder 2">
            <a:extLst>
              <a:ext uri="{FF2B5EF4-FFF2-40B4-BE49-F238E27FC236}">
                <a16:creationId xmlns:a16="http://schemas.microsoft.com/office/drawing/2014/main" id="{223E93DB-3243-4490-A1A7-E6F2EFE8BCC5}"/>
              </a:ext>
            </a:extLst>
          </p:cNvPr>
          <p:cNvSpPr txBox="1">
            <a:spLocks/>
          </p:cNvSpPr>
          <p:nvPr/>
        </p:nvSpPr>
        <p:spPr>
          <a:xfrm>
            <a:off x="274600" y="3594862"/>
            <a:ext cx="11880865" cy="86740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a:t>
            </a:r>
            <a:r>
              <a:rPr lang="el-GR" altLang="zh-CN" dirty="0"/>
              <a:t>γ</a:t>
            </a:r>
            <a:r>
              <a:rPr lang="en-CA" altLang="zh-CN" dirty="0"/>
              <a:t>^2 </a:t>
            </a:r>
            <a:r>
              <a:rPr lang="en-CA" dirty="0"/>
              <a:t>&gt;0 and                                   is zer0, we have</a:t>
            </a:r>
            <a:endParaRPr lang="en-US" dirty="0"/>
          </a:p>
        </p:txBody>
      </p:sp>
      <p:pic>
        <p:nvPicPr>
          <p:cNvPr id="5" name="图片 4">
            <a:extLst>
              <a:ext uri="{FF2B5EF4-FFF2-40B4-BE49-F238E27FC236}">
                <a16:creationId xmlns:a16="http://schemas.microsoft.com/office/drawing/2014/main" id="{AE615A4D-1EED-55B2-68C5-C84E69A095C3}"/>
              </a:ext>
            </a:extLst>
          </p:cNvPr>
          <p:cNvPicPr>
            <a:picLocks noChangeAspect="1"/>
          </p:cNvPicPr>
          <p:nvPr/>
        </p:nvPicPr>
        <p:blipFill>
          <a:blip r:embed="rId2"/>
          <a:stretch>
            <a:fillRect/>
          </a:stretch>
        </p:blipFill>
        <p:spPr>
          <a:xfrm>
            <a:off x="2395515" y="2666994"/>
            <a:ext cx="6067469" cy="762006"/>
          </a:xfrm>
          <a:prstGeom prst="rect">
            <a:avLst/>
          </a:prstGeom>
        </p:spPr>
      </p:pic>
      <p:pic>
        <p:nvPicPr>
          <p:cNvPr id="14" name="图片 13">
            <a:extLst>
              <a:ext uri="{FF2B5EF4-FFF2-40B4-BE49-F238E27FC236}">
                <a16:creationId xmlns:a16="http://schemas.microsoft.com/office/drawing/2014/main" id="{E05DE039-6180-D517-E0E5-0668FE74C97C}"/>
              </a:ext>
            </a:extLst>
          </p:cNvPr>
          <p:cNvPicPr>
            <a:picLocks noChangeAspect="1"/>
          </p:cNvPicPr>
          <p:nvPr/>
        </p:nvPicPr>
        <p:blipFill>
          <a:blip r:embed="rId3"/>
          <a:stretch>
            <a:fillRect/>
          </a:stretch>
        </p:blipFill>
        <p:spPr>
          <a:xfrm>
            <a:off x="2300213" y="2052871"/>
            <a:ext cx="2417835" cy="536055"/>
          </a:xfrm>
          <a:prstGeom prst="rect">
            <a:avLst/>
          </a:prstGeom>
        </p:spPr>
      </p:pic>
      <p:sp>
        <p:nvSpPr>
          <p:cNvPr id="16" name="Content Placeholder 2">
            <a:extLst>
              <a:ext uri="{FF2B5EF4-FFF2-40B4-BE49-F238E27FC236}">
                <a16:creationId xmlns:a16="http://schemas.microsoft.com/office/drawing/2014/main" id="{DD6DED7F-E4F2-41EB-A69A-94399EECC5FC}"/>
              </a:ext>
            </a:extLst>
          </p:cNvPr>
          <p:cNvSpPr txBox="1">
            <a:spLocks/>
          </p:cNvSpPr>
          <p:nvPr/>
        </p:nvSpPr>
        <p:spPr>
          <a:xfrm>
            <a:off x="259883" y="2141707"/>
            <a:ext cx="11880865" cy="86740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a:t>
            </a:r>
            <a:r>
              <a:rPr lang="el-GR" altLang="zh-CN" dirty="0"/>
              <a:t>γ</a:t>
            </a:r>
            <a:r>
              <a:rPr lang="en-CA" altLang="zh-CN" dirty="0"/>
              <a:t>^2 </a:t>
            </a:r>
            <a:r>
              <a:rPr lang="en-CA" dirty="0"/>
              <a:t>&gt;0 and                                   is non-zer0, we have</a:t>
            </a:r>
            <a:endParaRPr lang="en-US" dirty="0"/>
          </a:p>
        </p:txBody>
      </p:sp>
      <p:pic>
        <p:nvPicPr>
          <p:cNvPr id="17" name="图片 16">
            <a:extLst>
              <a:ext uri="{FF2B5EF4-FFF2-40B4-BE49-F238E27FC236}">
                <a16:creationId xmlns:a16="http://schemas.microsoft.com/office/drawing/2014/main" id="{882A9F22-182A-A63C-D821-9EA1CEFEA18B}"/>
              </a:ext>
            </a:extLst>
          </p:cNvPr>
          <p:cNvPicPr>
            <a:picLocks noChangeAspect="1"/>
          </p:cNvPicPr>
          <p:nvPr/>
        </p:nvPicPr>
        <p:blipFill>
          <a:blip r:embed="rId3"/>
          <a:stretch>
            <a:fillRect/>
          </a:stretch>
        </p:blipFill>
        <p:spPr>
          <a:xfrm>
            <a:off x="2300214" y="3501139"/>
            <a:ext cx="2417835" cy="536055"/>
          </a:xfrm>
          <a:prstGeom prst="rect">
            <a:avLst/>
          </a:prstGeom>
        </p:spPr>
      </p:pic>
      <p:pic>
        <p:nvPicPr>
          <p:cNvPr id="9" name="图片 8">
            <a:extLst>
              <a:ext uri="{FF2B5EF4-FFF2-40B4-BE49-F238E27FC236}">
                <a16:creationId xmlns:a16="http://schemas.microsoft.com/office/drawing/2014/main" id="{76DB163E-73BB-5008-FB84-C7FCF7C6EB17}"/>
              </a:ext>
            </a:extLst>
          </p:cNvPr>
          <p:cNvPicPr>
            <a:picLocks noChangeAspect="1"/>
          </p:cNvPicPr>
          <p:nvPr/>
        </p:nvPicPr>
        <p:blipFill>
          <a:blip r:embed="rId4"/>
          <a:stretch>
            <a:fillRect/>
          </a:stretch>
        </p:blipFill>
        <p:spPr>
          <a:xfrm>
            <a:off x="2395515" y="4272951"/>
            <a:ext cx="5538828" cy="657230"/>
          </a:xfrm>
          <a:prstGeom prst="rect">
            <a:avLst/>
          </a:prstGeom>
        </p:spPr>
      </p:pic>
      <p:sp>
        <p:nvSpPr>
          <p:cNvPr id="19" name="Content Placeholder 2">
            <a:extLst>
              <a:ext uri="{FF2B5EF4-FFF2-40B4-BE49-F238E27FC236}">
                <a16:creationId xmlns:a16="http://schemas.microsoft.com/office/drawing/2014/main" id="{EDA31885-0D12-A46D-D32B-0A006F2FA5BB}"/>
              </a:ext>
            </a:extLst>
          </p:cNvPr>
          <p:cNvSpPr txBox="1">
            <a:spLocks/>
          </p:cNvSpPr>
          <p:nvPr/>
        </p:nvSpPr>
        <p:spPr>
          <a:xfrm>
            <a:off x="274599" y="4983521"/>
            <a:ext cx="11880865" cy="86740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For the correct asymptotic </a:t>
            </a:r>
            <a:r>
              <a:rPr lang="en-CA" dirty="0" err="1"/>
              <a:t>AdS</a:t>
            </a:r>
            <a:r>
              <a:rPr lang="en-CA" dirty="0"/>
              <a:t> behavior, in either case, we require A to be zero.  </a:t>
            </a:r>
            <a:endParaRPr lang="en-US" dirty="0"/>
          </a:p>
        </p:txBody>
      </p:sp>
    </p:spTree>
    <p:extLst>
      <p:ext uri="{BB962C8B-B14F-4D97-AF65-F5344CB8AC3E}">
        <p14:creationId xmlns:p14="http://schemas.microsoft.com/office/powerpoint/2010/main" val="36647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Far Region Solution </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15</a:t>
            </a:fld>
            <a:endParaRPr lang="en-US" dirty="0"/>
          </a:p>
        </p:txBody>
      </p:sp>
      <p:sp>
        <p:nvSpPr>
          <p:cNvPr id="11" name="Content Placeholder 2">
            <a:extLst>
              <a:ext uri="{FF2B5EF4-FFF2-40B4-BE49-F238E27FC236}">
                <a16:creationId xmlns:a16="http://schemas.microsoft.com/office/drawing/2014/main" id="{0F921559-40AA-4C52-8178-0F42C33C6E94}"/>
              </a:ext>
            </a:extLst>
          </p:cNvPr>
          <p:cNvSpPr txBox="1">
            <a:spLocks/>
          </p:cNvSpPr>
          <p:nvPr/>
        </p:nvSpPr>
        <p:spPr>
          <a:xfrm>
            <a:off x="311135" y="1434443"/>
            <a:ext cx="11569729" cy="57125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The solutions to these homogenous equations are Bessel functions. </a:t>
            </a:r>
            <a:endParaRPr lang="en-US" dirty="0"/>
          </a:p>
        </p:txBody>
      </p:sp>
      <p:sp>
        <p:nvSpPr>
          <p:cNvPr id="13" name="Content Placeholder 2">
            <a:extLst>
              <a:ext uri="{FF2B5EF4-FFF2-40B4-BE49-F238E27FC236}">
                <a16:creationId xmlns:a16="http://schemas.microsoft.com/office/drawing/2014/main" id="{223E93DB-3243-4490-A1A7-E6F2EFE8BCC5}"/>
              </a:ext>
            </a:extLst>
          </p:cNvPr>
          <p:cNvSpPr txBox="1">
            <a:spLocks/>
          </p:cNvSpPr>
          <p:nvPr/>
        </p:nvSpPr>
        <p:spPr>
          <a:xfrm>
            <a:off x="274599" y="3586020"/>
            <a:ext cx="11880865" cy="86740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a:t>
            </a:r>
            <a:r>
              <a:rPr lang="el-GR" altLang="zh-CN" dirty="0"/>
              <a:t>γ</a:t>
            </a:r>
            <a:r>
              <a:rPr lang="en-CA" altLang="zh-CN" dirty="0"/>
              <a:t>^2 &lt;0 </a:t>
            </a:r>
            <a:r>
              <a:rPr lang="en-CA" dirty="0"/>
              <a:t>and                                   is zer0, we have</a:t>
            </a:r>
            <a:endParaRPr lang="en-US" dirty="0"/>
          </a:p>
        </p:txBody>
      </p:sp>
      <p:pic>
        <p:nvPicPr>
          <p:cNvPr id="14" name="图片 13">
            <a:extLst>
              <a:ext uri="{FF2B5EF4-FFF2-40B4-BE49-F238E27FC236}">
                <a16:creationId xmlns:a16="http://schemas.microsoft.com/office/drawing/2014/main" id="{E05DE039-6180-D517-E0E5-0668FE74C97C}"/>
              </a:ext>
            </a:extLst>
          </p:cNvPr>
          <p:cNvPicPr>
            <a:picLocks noChangeAspect="1"/>
          </p:cNvPicPr>
          <p:nvPr/>
        </p:nvPicPr>
        <p:blipFill>
          <a:blip r:embed="rId2"/>
          <a:stretch>
            <a:fillRect/>
          </a:stretch>
        </p:blipFill>
        <p:spPr>
          <a:xfrm>
            <a:off x="2278745" y="2054608"/>
            <a:ext cx="2417835" cy="536055"/>
          </a:xfrm>
          <a:prstGeom prst="rect">
            <a:avLst/>
          </a:prstGeom>
        </p:spPr>
      </p:pic>
      <p:sp>
        <p:nvSpPr>
          <p:cNvPr id="16" name="Content Placeholder 2">
            <a:extLst>
              <a:ext uri="{FF2B5EF4-FFF2-40B4-BE49-F238E27FC236}">
                <a16:creationId xmlns:a16="http://schemas.microsoft.com/office/drawing/2014/main" id="{DD6DED7F-E4F2-41EB-A69A-94399EECC5FC}"/>
              </a:ext>
            </a:extLst>
          </p:cNvPr>
          <p:cNvSpPr txBox="1">
            <a:spLocks/>
          </p:cNvSpPr>
          <p:nvPr/>
        </p:nvSpPr>
        <p:spPr>
          <a:xfrm>
            <a:off x="259883" y="2141707"/>
            <a:ext cx="11880865" cy="867403"/>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If </a:t>
            </a:r>
            <a:r>
              <a:rPr lang="el-GR" altLang="zh-CN" dirty="0"/>
              <a:t>γ</a:t>
            </a:r>
            <a:r>
              <a:rPr lang="en-CA" altLang="zh-CN" dirty="0"/>
              <a:t>^2 </a:t>
            </a:r>
            <a:r>
              <a:rPr lang="en-CA" dirty="0"/>
              <a:t>&lt;0 and                                   is non-zer0, we have</a:t>
            </a:r>
            <a:endParaRPr lang="en-US" dirty="0"/>
          </a:p>
        </p:txBody>
      </p:sp>
      <p:pic>
        <p:nvPicPr>
          <p:cNvPr id="17" name="图片 16">
            <a:extLst>
              <a:ext uri="{FF2B5EF4-FFF2-40B4-BE49-F238E27FC236}">
                <a16:creationId xmlns:a16="http://schemas.microsoft.com/office/drawing/2014/main" id="{882A9F22-182A-A63C-D821-9EA1CEFEA18B}"/>
              </a:ext>
            </a:extLst>
          </p:cNvPr>
          <p:cNvPicPr>
            <a:picLocks noChangeAspect="1"/>
          </p:cNvPicPr>
          <p:nvPr/>
        </p:nvPicPr>
        <p:blipFill>
          <a:blip r:embed="rId2"/>
          <a:stretch>
            <a:fillRect/>
          </a:stretch>
        </p:blipFill>
        <p:spPr>
          <a:xfrm>
            <a:off x="2274814" y="3483667"/>
            <a:ext cx="2417835" cy="536055"/>
          </a:xfrm>
          <a:prstGeom prst="rect">
            <a:avLst/>
          </a:prstGeom>
        </p:spPr>
      </p:pic>
      <p:sp>
        <p:nvSpPr>
          <p:cNvPr id="19" name="Content Placeholder 2">
            <a:extLst>
              <a:ext uri="{FF2B5EF4-FFF2-40B4-BE49-F238E27FC236}">
                <a16:creationId xmlns:a16="http://schemas.microsoft.com/office/drawing/2014/main" id="{EDA31885-0D12-A46D-D32B-0A006F2FA5BB}"/>
              </a:ext>
            </a:extLst>
          </p:cNvPr>
          <p:cNvSpPr txBox="1">
            <a:spLocks/>
          </p:cNvSpPr>
          <p:nvPr/>
        </p:nvSpPr>
        <p:spPr>
          <a:xfrm>
            <a:off x="274599" y="4983521"/>
            <a:ext cx="11880865" cy="1602125"/>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For the correct asymptotic </a:t>
            </a:r>
            <a:r>
              <a:rPr lang="en-CA" dirty="0" err="1"/>
              <a:t>AdS</a:t>
            </a:r>
            <a:r>
              <a:rPr lang="en-CA" dirty="0"/>
              <a:t> behavior, in either case, we require both A and B to be zero.  However, negative </a:t>
            </a:r>
            <a:r>
              <a:rPr lang="el-GR" dirty="0"/>
              <a:t>γ</a:t>
            </a:r>
            <a:r>
              <a:rPr lang="en-CA" dirty="0"/>
              <a:t>^2 still make the solution problematic.  Therefore, in order to construct </a:t>
            </a:r>
            <a:r>
              <a:rPr lang="en-CA" altLang="zh-CN" dirty="0"/>
              <a:t>asymptotic </a:t>
            </a:r>
            <a:r>
              <a:rPr lang="en-CA" altLang="zh-CN" dirty="0" err="1"/>
              <a:t>AdS</a:t>
            </a:r>
            <a:r>
              <a:rPr lang="en-CA" altLang="zh-CN" dirty="0"/>
              <a:t> solutions, </a:t>
            </a:r>
            <a:r>
              <a:rPr lang="el-GR" altLang="zh-CN" dirty="0"/>
              <a:t>γ</a:t>
            </a:r>
            <a:r>
              <a:rPr lang="en-CA" altLang="zh-CN" dirty="0"/>
              <a:t>^2 must be positive.</a:t>
            </a:r>
            <a:endParaRPr lang="en-US" dirty="0"/>
          </a:p>
        </p:txBody>
      </p:sp>
      <p:pic>
        <p:nvPicPr>
          <p:cNvPr id="4" name="图片 3">
            <a:extLst>
              <a:ext uri="{FF2B5EF4-FFF2-40B4-BE49-F238E27FC236}">
                <a16:creationId xmlns:a16="http://schemas.microsoft.com/office/drawing/2014/main" id="{3FDB2807-9DD8-368A-4EFE-1C1B34DA64DC}"/>
              </a:ext>
            </a:extLst>
          </p:cNvPr>
          <p:cNvPicPr>
            <a:picLocks noChangeAspect="1"/>
          </p:cNvPicPr>
          <p:nvPr/>
        </p:nvPicPr>
        <p:blipFill>
          <a:blip r:embed="rId3"/>
          <a:stretch>
            <a:fillRect/>
          </a:stretch>
        </p:blipFill>
        <p:spPr>
          <a:xfrm>
            <a:off x="1338229" y="2709279"/>
            <a:ext cx="9020241" cy="747718"/>
          </a:xfrm>
          <a:prstGeom prst="rect">
            <a:avLst/>
          </a:prstGeom>
        </p:spPr>
      </p:pic>
      <p:pic>
        <p:nvPicPr>
          <p:cNvPr id="8" name="图片 7">
            <a:extLst>
              <a:ext uri="{FF2B5EF4-FFF2-40B4-BE49-F238E27FC236}">
                <a16:creationId xmlns:a16="http://schemas.microsoft.com/office/drawing/2014/main" id="{CADADC9D-8DEE-2E56-25C4-A5FE8B38EBC6}"/>
              </a:ext>
            </a:extLst>
          </p:cNvPr>
          <p:cNvPicPr>
            <a:picLocks noChangeAspect="1"/>
          </p:cNvPicPr>
          <p:nvPr/>
        </p:nvPicPr>
        <p:blipFill>
          <a:blip r:embed="rId4"/>
          <a:stretch>
            <a:fillRect/>
          </a:stretch>
        </p:blipFill>
        <p:spPr>
          <a:xfrm>
            <a:off x="1595409" y="4122075"/>
            <a:ext cx="7820082" cy="747718"/>
          </a:xfrm>
          <a:prstGeom prst="rect">
            <a:avLst/>
          </a:prstGeom>
        </p:spPr>
      </p:pic>
    </p:spTree>
    <p:extLst>
      <p:ext uri="{BB962C8B-B14F-4D97-AF65-F5344CB8AC3E}">
        <p14:creationId xmlns:p14="http://schemas.microsoft.com/office/powerpoint/2010/main" val="428262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Near Horizon Solution</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16</a:t>
            </a:fld>
            <a:endParaRPr lang="en-US" dirty="0"/>
          </a:p>
        </p:txBody>
      </p:sp>
      <p:sp>
        <p:nvSpPr>
          <p:cNvPr id="15" name="Content Placeholder 2">
            <a:extLst>
              <a:ext uri="{FF2B5EF4-FFF2-40B4-BE49-F238E27FC236}">
                <a16:creationId xmlns:a16="http://schemas.microsoft.com/office/drawing/2014/main" id="{0D0803F0-76DE-4EDF-9276-51A21271767D}"/>
              </a:ext>
            </a:extLst>
          </p:cNvPr>
          <p:cNvSpPr txBox="1">
            <a:spLocks/>
          </p:cNvSpPr>
          <p:nvPr/>
        </p:nvSpPr>
        <p:spPr>
          <a:xfrm>
            <a:off x="336533" y="2831866"/>
            <a:ext cx="11569729" cy="1289284"/>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Inserting the near horizon expansion into the field equation and imposing that it holds at each order of (r-r</a:t>
            </a:r>
            <a:r>
              <a:rPr lang="en-CA" sz="1800" dirty="0"/>
              <a:t>+</a:t>
            </a:r>
            <a:r>
              <a:rPr lang="en-CA" dirty="0"/>
              <a:t>) we obtain for the zeroth and the first order terms.</a:t>
            </a:r>
            <a:endParaRPr lang="en-US" dirty="0"/>
          </a:p>
        </p:txBody>
      </p:sp>
      <p:sp>
        <p:nvSpPr>
          <p:cNvPr id="17" name="Content Placeholder 2">
            <a:extLst>
              <a:ext uri="{FF2B5EF4-FFF2-40B4-BE49-F238E27FC236}">
                <a16:creationId xmlns:a16="http://schemas.microsoft.com/office/drawing/2014/main" id="{29954637-1EE8-40AD-A169-AF96B589C826}"/>
              </a:ext>
            </a:extLst>
          </p:cNvPr>
          <p:cNvSpPr txBox="1">
            <a:spLocks/>
          </p:cNvSpPr>
          <p:nvPr/>
        </p:nvSpPr>
        <p:spPr>
          <a:xfrm>
            <a:off x="311135" y="1428090"/>
            <a:ext cx="11569729" cy="57125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Consider the near horizon expansion </a:t>
            </a:r>
            <a:endParaRPr lang="en-US" dirty="0"/>
          </a:p>
        </p:txBody>
      </p:sp>
      <p:pic>
        <p:nvPicPr>
          <p:cNvPr id="19" name="图片 18">
            <a:extLst>
              <a:ext uri="{FF2B5EF4-FFF2-40B4-BE49-F238E27FC236}">
                <a16:creationId xmlns:a16="http://schemas.microsoft.com/office/drawing/2014/main" id="{83B0CF8D-A29D-4DEA-97DB-0483CCC327B3}"/>
              </a:ext>
            </a:extLst>
          </p:cNvPr>
          <p:cNvPicPr>
            <a:picLocks noChangeAspect="1"/>
          </p:cNvPicPr>
          <p:nvPr/>
        </p:nvPicPr>
        <p:blipFill>
          <a:blip r:embed="rId2"/>
          <a:stretch>
            <a:fillRect/>
          </a:stretch>
        </p:blipFill>
        <p:spPr>
          <a:xfrm>
            <a:off x="5486399" y="1358076"/>
            <a:ext cx="4288182" cy="711278"/>
          </a:xfrm>
          <a:prstGeom prst="rect">
            <a:avLst/>
          </a:prstGeom>
        </p:spPr>
      </p:pic>
      <p:sp>
        <p:nvSpPr>
          <p:cNvPr id="20" name="Content Placeholder 2">
            <a:extLst>
              <a:ext uri="{FF2B5EF4-FFF2-40B4-BE49-F238E27FC236}">
                <a16:creationId xmlns:a16="http://schemas.microsoft.com/office/drawing/2014/main" id="{01670A25-64C8-4B81-8328-E9B2E0144653}"/>
              </a:ext>
            </a:extLst>
          </p:cNvPr>
          <p:cNvSpPr txBox="1">
            <a:spLocks/>
          </p:cNvSpPr>
          <p:nvPr/>
        </p:nvSpPr>
        <p:spPr>
          <a:xfrm>
            <a:off x="336534" y="2023265"/>
            <a:ext cx="11569729" cy="784677"/>
          </a:xfrm>
          <a:prstGeom prst="rect">
            <a:avLst/>
          </a:prstGeom>
        </p:spPr>
        <p:txBody>
          <a:bodyPr vert="horz" lIns="91440" tIns="45720" rIns="91440" bIns="45720" rtlCol="0">
            <a:normAutofit lnSpcReduction="1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T is the Hawking temperature of the black hole. It is found by imposing the regularity condition for the Euclidean sector of the complex manifold. </a:t>
            </a:r>
            <a:endParaRPr lang="en-US" dirty="0"/>
          </a:p>
        </p:txBody>
      </p:sp>
      <p:pic>
        <p:nvPicPr>
          <p:cNvPr id="22" name="图片 21">
            <a:extLst>
              <a:ext uri="{FF2B5EF4-FFF2-40B4-BE49-F238E27FC236}">
                <a16:creationId xmlns:a16="http://schemas.microsoft.com/office/drawing/2014/main" id="{25449E29-643D-4359-90C6-D346949D282A}"/>
              </a:ext>
            </a:extLst>
          </p:cNvPr>
          <p:cNvPicPr>
            <a:picLocks noChangeAspect="1"/>
          </p:cNvPicPr>
          <p:nvPr/>
        </p:nvPicPr>
        <p:blipFill>
          <a:blip r:embed="rId3"/>
          <a:stretch>
            <a:fillRect/>
          </a:stretch>
        </p:blipFill>
        <p:spPr>
          <a:xfrm>
            <a:off x="410753" y="3758253"/>
            <a:ext cx="6925491" cy="2577056"/>
          </a:xfrm>
          <a:prstGeom prst="rect">
            <a:avLst/>
          </a:prstGeom>
        </p:spPr>
      </p:pic>
      <p:pic>
        <p:nvPicPr>
          <p:cNvPr id="4" name="图片 3">
            <a:extLst>
              <a:ext uri="{FF2B5EF4-FFF2-40B4-BE49-F238E27FC236}">
                <a16:creationId xmlns:a16="http://schemas.microsoft.com/office/drawing/2014/main" id="{924CA3A0-329B-F4FF-7C5D-E88458F35717}"/>
              </a:ext>
            </a:extLst>
          </p:cNvPr>
          <p:cNvPicPr>
            <a:picLocks noChangeAspect="1"/>
          </p:cNvPicPr>
          <p:nvPr/>
        </p:nvPicPr>
        <p:blipFill>
          <a:blip r:embed="rId4"/>
          <a:stretch>
            <a:fillRect/>
          </a:stretch>
        </p:blipFill>
        <p:spPr>
          <a:xfrm>
            <a:off x="6760941" y="3604867"/>
            <a:ext cx="5301524" cy="620309"/>
          </a:xfrm>
          <a:prstGeom prst="rect">
            <a:avLst/>
          </a:prstGeom>
        </p:spPr>
      </p:pic>
      <p:pic>
        <p:nvPicPr>
          <p:cNvPr id="6" name="图片 5">
            <a:extLst>
              <a:ext uri="{FF2B5EF4-FFF2-40B4-BE49-F238E27FC236}">
                <a16:creationId xmlns:a16="http://schemas.microsoft.com/office/drawing/2014/main" id="{737E967D-0303-8325-2C2F-4AB554CE1D06}"/>
              </a:ext>
            </a:extLst>
          </p:cNvPr>
          <p:cNvPicPr>
            <a:picLocks noChangeAspect="1"/>
          </p:cNvPicPr>
          <p:nvPr/>
        </p:nvPicPr>
        <p:blipFill>
          <a:blip r:embed="rId5"/>
          <a:stretch>
            <a:fillRect/>
          </a:stretch>
        </p:blipFill>
        <p:spPr>
          <a:xfrm>
            <a:off x="8301370" y="4445853"/>
            <a:ext cx="2614280" cy="653570"/>
          </a:xfrm>
          <a:prstGeom prst="rect">
            <a:avLst/>
          </a:prstGeom>
        </p:spPr>
      </p:pic>
    </p:spTree>
    <p:extLst>
      <p:ext uri="{BB962C8B-B14F-4D97-AF65-F5344CB8AC3E}">
        <p14:creationId xmlns:p14="http://schemas.microsoft.com/office/powerpoint/2010/main" val="14737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Thermodynamical Variables</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17</a:t>
            </a:fld>
            <a:endParaRPr lang="en-US" dirty="0"/>
          </a:p>
        </p:txBody>
      </p:sp>
      <p:sp>
        <p:nvSpPr>
          <p:cNvPr id="17" name="Content Placeholder 2">
            <a:extLst>
              <a:ext uri="{FF2B5EF4-FFF2-40B4-BE49-F238E27FC236}">
                <a16:creationId xmlns:a16="http://schemas.microsoft.com/office/drawing/2014/main" id="{29954637-1EE8-40AD-A169-AF96B589C826}"/>
              </a:ext>
            </a:extLst>
          </p:cNvPr>
          <p:cNvSpPr txBox="1">
            <a:spLocks/>
          </p:cNvSpPr>
          <p:nvPr/>
        </p:nvSpPr>
        <p:spPr>
          <a:xfrm>
            <a:off x="311135" y="1428090"/>
            <a:ext cx="11569729" cy="784677"/>
          </a:xfrm>
          <a:prstGeom prst="rect">
            <a:avLst/>
          </a:prstGeom>
        </p:spPr>
        <p:txBody>
          <a:bodyPr vert="horz" lIns="91440" tIns="45720" rIns="91440" bIns="45720" rtlCol="0">
            <a:normAutofit lnSpcReduction="10000"/>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altLang="zh-CN" dirty="0"/>
              <a:t>The zeroth and the first order terms obtained from near horizon expansion can be rescaled to</a:t>
            </a:r>
            <a:endParaRPr lang="en-US" dirty="0"/>
          </a:p>
        </p:txBody>
      </p:sp>
      <p:pic>
        <p:nvPicPr>
          <p:cNvPr id="4" name="图片 3">
            <a:extLst>
              <a:ext uri="{FF2B5EF4-FFF2-40B4-BE49-F238E27FC236}">
                <a16:creationId xmlns:a16="http://schemas.microsoft.com/office/drawing/2014/main" id="{7AEDB69C-0793-4F3A-82A7-E81E5E751715}"/>
              </a:ext>
            </a:extLst>
          </p:cNvPr>
          <p:cNvPicPr>
            <a:picLocks noChangeAspect="1"/>
          </p:cNvPicPr>
          <p:nvPr/>
        </p:nvPicPr>
        <p:blipFill>
          <a:blip r:embed="rId2"/>
          <a:stretch>
            <a:fillRect/>
          </a:stretch>
        </p:blipFill>
        <p:spPr>
          <a:xfrm>
            <a:off x="1691519" y="2134084"/>
            <a:ext cx="8808959" cy="1616079"/>
          </a:xfrm>
          <a:prstGeom prst="rect">
            <a:avLst/>
          </a:prstGeom>
        </p:spPr>
      </p:pic>
      <p:pic>
        <p:nvPicPr>
          <p:cNvPr id="8" name="图片 7">
            <a:extLst>
              <a:ext uri="{FF2B5EF4-FFF2-40B4-BE49-F238E27FC236}">
                <a16:creationId xmlns:a16="http://schemas.microsoft.com/office/drawing/2014/main" id="{3279CA34-52A1-4089-9E67-022DF9905824}"/>
              </a:ext>
            </a:extLst>
          </p:cNvPr>
          <p:cNvPicPr>
            <a:picLocks noChangeAspect="1"/>
          </p:cNvPicPr>
          <p:nvPr/>
        </p:nvPicPr>
        <p:blipFill>
          <a:blip r:embed="rId3"/>
          <a:stretch>
            <a:fillRect/>
          </a:stretch>
        </p:blipFill>
        <p:spPr>
          <a:xfrm>
            <a:off x="1691519" y="3810000"/>
            <a:ext cx="5670249" cy="2334809"/>
          </a:xfrm>
          <a:prstGeom prst="rect">
            <a:avLst/>
          </a:prstGeom>
        </p:spPr>
      </p:pic>
      <p:sp>
        <p:nvSpPr>
          <p:cNvPr id="14" name="Content Placeholder 2">
            <a:extLst>
              <a:ext uri="{FF2B5EF4-FFF2-40B4-BE49-F238E27FC236}">
                <a16:creationId xmlns:a16="http://schemas.microsoft.com/office/drawing/2014/main" id="{A95599D9-27C4-43EB-B997-18AC971E908B}"/>
              </a:ext>
            </a:extLst>
          </p:cNvPr>
          <p:cNvSpPr txBox="1">
            <a:spLocks/>
          </p:cNvSpPr>
          <p:nvPr/>
        </p:nvSpPr>
        <p:spPr>
          <a:xfrm>
            <a:off x="7493000" y="3860800"/>
            <a:ext cx="4451364" cy="1138621"/>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altLang="zh-CN" sz="1400" dirty="0"/>
              <a:t>where</a:t>
            </a:r>
            <a:r>
              <a:rPr lang="en-CA" altLang="zh-CN" dirty="0"/>
              <a:t> </a:t>
            </a:r>
            <a:endParaRPr lang="en-US" dirty="0"/>
          </a:p>
        </p:txBody>
      </p:sp>
      <p:pic>
        <p:nvPicPr>
          <p:cNvPr id="10" name="图片 9">
            <a:extLst>
              <a:ext uri="{FF2B5EF4-FFF2-40B4-BE49-F238E27FC236}">
                <a16:creationId xmlns:a16="http://schemas.microsoft.com/office/drawing/2014/main" id="{DD31020D-DFE8-43E9-A64C-01C809C330CF}"/>
              </a:ext>
            </a:extLst>
          </p:cNvPr>
          <p:cNvPicPr>
            <a:picLocks noChangeAspect="1"/>
          </p:cNvPicPr>
          <p:nvPr/>
        </p:nvPicPr>
        <p:blipFill>
          <a:blip r:embed="rId4"/>
          <a:stretch>
            <a:fillRect/>
          </a:stretch>
        </p:blipFill>
        <p:spPr>
          <a:xfrm>
            <a:off x="8120852" y="3898369"/>
            <a:ext cx="1119196" cy="490541"/>
          </a:xfrm>
          <a:prstGeom prst="rect">
            <a:avLst/>
          </a:prstGeom>
        </p:spPr>
      </p:pic>
      <p:pic>
        <p:nvPicPr>
          <p:cNvPr id="16" name="图片 15">
            <a:extLst>
              <a:ext uri="{FF2B5EF4-FFF2-40B4-BE49-F238E27FC236}">
                <a16:creationId xmlns:a16="http://schemas.microsoft.com/office/drawing/2014/main" id="{08652EE5-E39F-400A-BA9B-8DCEDC04D45E}"/>
              </a:ext>
            </a:extLst>
          </p:cNvPr>
          <p:cNvPicPr>
            <a:picLocks noChangeAspect="1"/>
          </p:cNvPicPr>
          <p:nvPr/>
        </p:nvPicPr>
        <p:blipFill>
          <a:blip r:embed="rId5"/>
          <a:stretch>
            <a:fillRect/>
          </a:stretch>
        </p:blipFill>
        <p:spPr>
          <a:xfrm>
            <a:off x="7931150" y="4430110"/>
            <a:ext cx="3785947" cy="282841"/>
          </a:xfrm>
          <a:prstGeom prst="rect">
            <a:avLst/>
          </a:prstGeom>
        </p:spPr>
      </p:pic>
    </p:spTree>
    <p:extLst>
      <p:ext uri="{BB962C8B-B14F-4D97-AF65-F5344CB8AC3E}">
        <p14:creationId xmlns:p14="http://schemas.microsoft.com/office/powerpoint/2010/main" val="27011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Constraints</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18</a:t>
            </a:fld>
            <a:endParaRPr lang="en-US" dirty="0"/>
          </a:p>
        </p:txBody>
      </p:sp>
      <p:sp>
        <p:nvSpPr>
          <p:cNvPr id="17" name="Content Placeholder 2">
            <a:extLst>
              <a:ext uri="{FF2B5EF4-FFF2-40B4-BE49-F238E27FC236}">
                <a16:creationId xmlns:a16="http://schemas.microsoft.com/office/drawing/2014/main" id="{29954637-1EE8-40AD-A169-AF96B589C826}"/>
              </a:ext>
            </a:extLst>
          </p:cNvPr>
          <p:cNvSpPr txBox="1">
            <a:spLocks/>
          </p:cNvSpPr>
          <p:nvPr/>
        </p:nvSpPr>
        <p:spPr>
          <a:xfrm>
            <a:off x="317485" y="1428090"/>
            <a:ext cx="11880865" cy="302326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Generalized quasi-topological theories have the property that only the massless graviton propagates on constant curvature backgrounds provided the parameters are appropriately constrained. To ensure this, the effective Newton constant of gravity must have the same sign as that in Einstein gravity. This implies that the pre-factor in the linearized equations of motion about the </a:t>
            </a:r>
            <a:r>
              <a:rPr lang="en-CA" dirty="0" err="1"/>
              <a:t>AdS</a:t>
            </a:r>
            <a:r>
              <a:rPr lang="en-CA" dirty="0"/>
              <a:t> solution is positive.</a:t>
            </a:r>
          </a:p>
          <a:p>
            <a:pPr marL="0" indent="0">
              <a:buFont typeface="Wingdings" charset="2"/>
              <a:buNone/>
            </a:pPr>
            <a:r>
              <a:rPr lang="en-US" dirty="0"/>
              <a:t>Then h’&lt;0, that is </a:t>
            </a:r>
            <a:endParaRPr lang="en-CA" dirty="0"/>
          </a:p>
        </p:txBody>
      </p:sp>
      <p:sp>
        <p:nvSpPr>
          <p:cNvPr id="11" name="Content Placeholder 2">
            <a:extLst>
              <a:ext uri="{FF2B5EF4-FFF2-40B4-BE49-F238E27FC236}">
                <a16:creationId xmlns:a16="http://schemas.microsoft.com/office/drawing/2014/main" id="{AE9B538C-8916-4983-BCEE-462F14CD1497}"/>
              </a:ext>
            </a:extLst>
          </p:cNvPr>
          <p:cNvSpPr txBox="1">
            <a:spLocks/>
          </p:cNvSpPr>
          <p:nvPr/>
        </p:nvSpPr>
        <p:spPr>
          <a:xfrm>
            <a:off x="311134" y="4217867"/>
            <a:ext cx="11880865" cy="1099210"/>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dirty="0"/>
              <a:t>As discussed previously, </a:t>
            </a:r>
            <a:r>
              <a:rPr lang="el-GR" altLang="zh-CN" dirty="0"/>
              <a:t>γ</a:t>
            </a:r>
            <a:r>
              <a:rPr lang="en-CA" altLang="zh-CN" dirty="0"/>
              <a:t>^2 </a:t>
            </a:r>
            <a:r>
              <a:rPr lang="en-CA" dirty="0"/>
              <a:t>&gt;0, that is </a:t>
            </a:r>
          </a:p>
        </p:txBody>
      </p:sp>
      <p:pic>
        <p:nvPicPr>
          <p:cNvPr id="5" name="图片 4">
            <a:extLst>
              <a:ext uri="{FF2B5EF4-FFF2-40B4-BE49-F238E27FC236}">
                <a16:creationId xmlns:a16="http://schemas.microsoft.com/office/drawing/2014/main" id="{12E22CC6-C235-435A-AFA9-48C45B0DC773}"/>
              </a:ext>
            </a:extLst>
          </p:cNvPr>
          <p:cNvPicPr>
            <a:picLocks noChangeAspect="1"/>
          </p:cNvPicPr>
          <p:nvPr/>
        </p:nvPicPr>
        <p:blipFill>
          <a:blip r:embed="rId2"/>
          <a:stretch>
            <a:fillRect/>
          </a:stretch>
        </p:blipFill>
        <p:spPr>
          <a:xfrm>
            <a:off x="2866790" y="3352140"/>
            <a:ext cx="4394037" cy="749249"/>
          </a:xfrm>
          <a:prstGeom prst="rect">
            <a:avLst/>
          </a:prstGeom>
        </p:spPr>
      </p:pic>
      <p:pic>
        <p:nvPicPr>
          <p:cNvPr id="4" name="图片 3">
            <a:extLst>
              <a:ext uri="{FF2B5EF4-FFF2-40B4-BE49-F238E27FC236}">
                <a16:creationId xmlns:a16="http://schemas.microsoft.com/office/drawing/2014/main" id="{68D87000-DDFA-A13E-74A1-912E9B190BD2}"/>
              </a:ext>
            </a:extLst>
          </p:cNvPr>
          <p:cNvPicPr>
            <a:picLocks noChangeAspect="1"/>
          </p:cNvPicPr>
          <p:nvPr/>
        </p:nvPicPr>
        <p:blipFill>
          <a:blip r:embed="rId3"/>
          <a:stretch>
            <a:fillRect/>
          </a:stretch>
        </p:blipFill>
        <p:spPr>
          <a:xfrm>
            <a:off x="2135163" y="4873685"/>
            <a:ext cx="6524673" cy="952507"/>
          </a:xfrm>
          <a:prstGeom prst="rect">
            <a:avLst/>
          </a:prstGeom>
        </p:spPr>
      </p:pic>
    </p:spTree>
    <p:extLst>
      <p:ext uri="{BB962C8B-B14F-4D97-AF65-F5344CB8AC3E}">
        <p14:creationId xmlns:p14="http://schemas.microsoft.com/office/powerpoint/2010/main" val="11695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Temperature-horizon Relations for Ads spherical black holes: d=5</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19</a:t>
            </a:fld>
            <a:endParaRPr lang="en-US" dirty="0"/>
          </a:p>
        </p:txBody>
      </p:sp>
      <p:pic>
        <p:nvPicPr>
          <p:cNvPr id="9" name="图片 8">
            <a:extLst>
              <a:ext uri="{FF2B5EF4-FFF2-40B4-BE49-F238E27FC236}">
                <a16:creationId xmlns:a16="http://schemas.microsoft.com/office/drawing/2014/main" id="{3FA854F0-80DC-E585-4A95-F68E50AD839D}"/>
              </a:ext>
            </a:extLst>
          </p:cNvPr>
          <p:cNvPicPr>
            <a:picLocks noChangeAspect="1"/>
          </p:cNvPicPr>
          <p:nvPr/>
        </p:nvPicPr>
        <p:blipFill>
          <a:blip r:embed="rId2"/>
          <a:stretch>
            <a:fillRect/>
          </a:stretch>
        </p:blipFill>
        <p:spPr>
          <a:xfrm>
            <a:off x="1293325" y="1227119"/>
            <a:ext cx="9401244" cy="5038762"/>
          </a:xfrm>
          <a:prstGeom prst="rect">
            <a:avLst/>
          </a:prstGeom>
        </p:spPr>
      </p:pic>
    </p:spTree>
    <p:extLst>
      <p:ext uri="{BB962C8B-B14F-4D97-AF65-F5344CB8AC3E}">
        <p14:creationId xmlns:p14="http://schemas.microsoft.com/office/powerpoint/2010/main" val="41931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Higher-curvature Theories of Gravity</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a:t>
            </a:fld>
            <a:endParaRPr lang="en-US" dirty="0"/>
          </a:p>
        </p:txBody>
      </p:sp>
      <p:pic>
        <p:nvPicPr>
          <p:cNvPr id="11" name="图片 10">
            <a:extLst>
              <a:ext uri="{FF2B5EF4-FFF2-40B4-BE49-F238E27FC236}">
                <a16:creationId xmlns:a16="http://schemas.microsoft.com/office/drawing/2014/main" id="{772834BD-2BB5-4B74-BCAA-DCA1A104BC82}"/>
              </a:ext>
            </a:extLst>
          </p:cNvPr>
          <p:cNvPicPr>
            <a:picLocks noChangeAspect="1"/>
          </p:cNvPicPr>
          <p:nvPr/>
        </p:nvPicPr>
        <p:blipFill>
          <a:blip r:embed="rId2"/>
          <a:stretch>
            <a:fillRect/>
          </a:stretch>
        </p:blipFill>
        <p:spPr>
          <a:xfrm>
            <a:off x="2909880" y="1658363"/>
            <a:ext cx="5356239" cy="818700"/>
          </a:xfrm>
          <a:prstGeom prst="rect">
            <a:avLst/>
          </a:prstGeom>
        </p:spPr>
      </p:pic>
      <p:pic>
        <p:nvPicPr>
          <p:cNvPr id="13" name="图片 12">
            <a:extLst>
              <a:ext uri="{FF2B5EF4-FFF2-40B4-BE49-F238E27FC236}">
                <a16:creationId xmlns:a16="http://schemas.microsoft.com/office/drawing/2014/main" id="{DC4416F5-8C53-489D-8F2D-77ABB52368CA}"/>
              </a:ext>
            </a:extLst>
          </p:cNvPr>
          <p:cNvPicPr>
            <a:picLocks noChangeAspect="1"/>
          </p:cNvPicPr>
          <p:nvPr/>
        </p:nvPicPr>
        <p:blipFill>
          <a:blip r:embed="rId3"/>
          <a:stretch>
            <a:fillRect/>
          </a:stretch>
        </p:blipFill>
        <p:spPr>
          <a:xfrm>
            <a:off x="1735130" y="3136954"/>
            <a:ext cx="2917038" cy="635001"/>
          </a:xfrm>
          <a:prstGeom prst="rect">
            <a:avLst/>
          </a:prstGeom>
        </p:spPr>
      </p:pic>
      <p:sp>
        <p:nvSpPr>
          <p:cNvPr id="14" name="Content Placeholder 2">
            <a:extLst>
              <a:ext uri="{FF2B5EF4-FFF2-40B4-BE49-F238E27FC236}">
                <a16:creationId xmlns:a16="http://schemas.microsoft.com/office/drawing/2014/main" id="{D348E6B4-7081-447D-BEA3-34A4061D64E5}"/>
              </a:ext>
            </a:extLst>
          </p:cNvPr>
          <p:cNvSpPr>
            <a:spLocks noGrp="1"/>
          </p:cNvSpPr>
          <p:nvPr>
            <p:ph idx="1"/>
          </p:nvPr>
        </p:nvSpPr>
        <p:spPr>
          <a:xfrm>
            <a:off x="311135" y="2633092"/>
            <a:ext cx="11569729" cy="3546187"/>
          </a:xfrm>
        </p:spPr>
        <p:txBody>
          <a:bodyPr/>
          <a:lstStyle/>
          <a:p>
            <a:pPr marL="0" indent="0">
              <a:buNone/>
            </a:pPr>
            <a:r>
              <a:rPr lang="en-CA" altLang="zh-CN" dirty="0"/>
              <a:t>Some higher-curvature invariants:</a:t>
            </a:r>
            <a:endParaRPr lang="en-CA" dirty="0"/>
          </a:p>
        </p:txBody>
      </p:sp>
      <p:pic>
        <p:nvPicPr>
          <p:cNvPr id="16" name="图片 15">
            <a:extLst>
              <a:ext uri="{FF2B5EF4-FFF2-40B4-BE49-F238E27FC236}">
                <a16:creationId xmlns:a16="http://schemas.microsoft.com/office/drawing/2014/main" id="{94CC2A8C-6DBD-43A3-9984-39A294081F3D}"/>
              </a:ext>
            </a:extLst>
          </p:cNvPr>
          <p:cNvPicPr>
            <a:picLocks noChangeAspect="1"/>
          </p:cNvPicPr>
          <p:nvPr/>
        </p:nvPicPr>
        <p:blipFill>
          <a:blip r:embed="rId4"/>
          <a:stretch>
            <a:fillRect/>
          </a:stretch>
        </p:blipFill>
        <p:spPr>
          <a:xfrm>
            <a:off x="1601780" y="3849970"/>
            <a:ext cx="7116171" cy="1794755"/>
          </a:xfrm>
          <a:prstGeom prst="rect">
            <a:avLst/>
          </a:prstGeom>
        </p:spPr>
      </p:pic>
      <p:sp>
        <p:nvSpPr>
          <p:cNvPr id="8" name="Content Placeholder 2">
            <a:extLst>
              <a:ext uri="{FF2B5EF4-FFF2-40B4-BE49-F238E27FC236}">
                <a16:creationId xmlns:a16="http://schemas.microsoft.com/office/drawing/2014/main" id="{3C01A4CD-71B1-52D7-1BA5-A80E2AA3EAAE}"/>
              </a:ext>
            </a:extLst>
          </p:cNvPr>
          <p:cNvSpPr txBox="1">
            <a:spLocks/>
          </p:cNvSpPr>
          <p:nvPr/>
        </p:nvSpPr>
        <p:spPr>
          <a:xfrm>
            <a:off x="311135" y="1213275"/>
            <a:ext cx="11569729" cy="694308"/>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CA" altLang="zh-CN" dirty="0"/>
              <a:t>Action:</a:t>
            </a:r>
            <a:endParaRPr lang="en-CA" dirty="0"/>
          </a:p>
        </p:txBody>
      </p:sp>
    </p:spTree>
    <p:extLst>
      <p:ext uri="{BB962C8B-B14F-4D97-AF65-F5344CB8AC3E}">
        <p14:creationId xmlns:p14="http://schemas.microsoft.com/office/powerpoint/2010/main" val="12362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Temperature-horizon </a:t>
            </a:r>
            <a:r>
              <a:rPr lang="en-US" altLang="zh-CN" dirty="0"/>
              <a:t>Relations for Ads spherical black holes</a:t>
            </a:r>
            <a:r>
              <a:rPr lang="en-US" dirty="0"/>
              <a:t>: d=5</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20</a:t>
            </a:fld>
            <a:endParaRPr lang="en-US" dirty="0"/>
          </a:p>
        </p:txBody>
      </p:sp>
      <p:pic>
        <p:nvPicPr>
          <p:cNvPr id="14" name="图片 13">
            <a:extLst>
              <a:ext uri="{FF2B5EF4-FFF2-40B4-BE49-F238E27FC236}">
                <a16:creationId xmlns:a16="http://schemas.microsoft.com/office/drawing/2014/main" id="{DBB20655-BD94-233A-E212-CC21884DA0DD}"/>
              </a:ext>
            </a:extLst>
          </p:cNvPr>
          <p:cNvPicPr>
            <a:picLocks noChangeAspect="1"/>
          </p:cNvPicPr>
          <p:nvPr/>
        </p:nvPicPr>
        <p:blipFill>
          <a:blip r:embed="rId2"/>
          <a:stretch>
            <a:fillRect/>
          </a:stretch>
        </p:blipFill>
        <p:spPr>
          <a:xfrm>
            <a:off x="1288221" y="1330035"/>
            <a:ext cx="9615558" cy="4762535"/>
          </a:xfrm>
          <a:prstGeom prst="rect">
            <a:avLst/>
          </a:prstGeom>
        </p:spPr>
      </p:pic>
    </p:spTree>
    <p:extLst>
      <p:ext uri="{BB962C8B-B14F-4D97-AF65-F5344CB8AC3E}">
        <p14:creationId xmlns:p14="http://schemas.microsoft.com/office/powerpoint/2010/main" val="43758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Temperature-horizon </a:t>
            </a:r>
            <a:r>
              <a:rPr lang="en-US" altLang="zh-CN" dirty="0"/>
              <a:t>Relations for Ads spherical black holes</a:t>
            </a:r>
            <a:r>
              <a:rPr lang="en-US" dirty="0"/>
              <a:t>: d=6</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21</a:t>
            </a:fld>
            <a:endParaRPr lang="en-US" dirty="0"/>
          </a:p>
        </p:txBody>
      </p:sp>
      <p:pic>
        <p:nvPicPr>
          <p:cNvPr id="12" name="图片 11">
            <a:extLst>
              <a:ext uri="{FF2B5EF4-FFF2-40B4-BE49-F238E27FC236}">
                <a16:creationId xmlns:a16="http://schemas.microsoft.com/office/drawing/2014/main" id="{43DA7C48-85EC-F227-A384-B346F75B427A}"/>
              </a:ext>
            </a:extLst>
          </p:cNvPr>
          <p:cNvPicPr>
            <a:picLocks noChangeAspect="1"/>
          </p:cNvPicPr>
          <p:nvPr/>
        </p:nvPicPr>
        <p:blipFill>
          <a:blip r:embed="rId2"/>
          <a:stretch>
            <a:fillRect/>
          </a:stretch>
        </p:blipFill>
        <p:spPr>
          <a:xfrm>
            <a:off x="1347753" y="1349085"/>
            <a:ext cx="9496494" cy="4576796"/>
          </a:xfrm>
          <a:prstGeom prst="rect">
            <a:avLst/>
          </a:prstGeom>
        </p:spPr>
      </p:pic>
    </p:spTree>
    <p:extLst>
      <p:ext uri="{BB962C8B-B14F-4D97-AF65-F5344CB8AC3E}">
        <p14:creationId xmlns:p14="http://schemas.microsoft.com/office/powerpoint/2010/main" val="97303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Temperature-horizon </a:t>
            </a:r>
            <a:r>
              <a:rPr lang="en-US" altLang="zh-CN" dirty="0"/>
              <a:t>Relations for Ads spherical black holes</a:t>
            </a:r>
            <a:r>
              <a:rPr lang="en-US" dirty="0"/>
              <a:t>: d=9</a:t>
            </a:r>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22</a:t>
            </a:fld>
            <a:endParaRPr lang="en-US" dirty="0"/>
          </a:p>
        </p:txBody>
      </p:sp>
      <p:pic>
        <p:nvPicPr>
          <p:cNvPr id="10" name="图片 9">
            <a:extLst>
              <a:ext uri="{FF2B5EF4-FFF2-40B4-BE49-F238E27FC236}">
                <a16:creationId xmlns:a16="http://schemas.microsoft.com/office/drawing/2014/main" id="{6800DF05-EECD-B8F6-025D-15BCFB85BE70}"/>
              </a:ext>
            </a:extLst>
          </p:cNvPr>
          <p:cNvPicPr>
            <a:picLocks noChangeAspect="1"/>
          </p:cNvPicPr>
          <p:nvPr/>
        </p:nvPicPr>
        <p:blipFill>
          <a:blip r:embed="rId2"/>
          <a:stretch>
            <a:fillRect/>
          </a:stretch>
        </p:blipFill>
        <p:spPr>
          <a:xfrm>
            <a:off x="1202497" y="1313520"/>
            <a:ext cx="9291705" cy="5272126"/>
          </a:xfrm>
          <a:prstGeom prst="rect">
            <a:avLst/>
          </a:prstGeom>
        </p:spPr>
      </p:pic>
    </p:spTree>
    <p:extLst>
      <p:ext uri="{BB962C8B-B14F-4D97-AF65-F5344CB8AC3E}">
        <p14:creationId xmlns:p14="http://schemas.microsoft.com/office/powerpoint/2010/main" val="142243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B1991-3E97-B74D-958D-52C4E924474A}"/>
              </a:ext>
            </a:extLst>
          </p:cNvPr>
          <p:cNvSpPr>
            <a:spLocks noGrp="1"/>
          </p:cNvSpPr>
          <p:nvPr>
            <p:ph type="title"/>
          </p:nvPr>
        </p:nvSpPr>
        <p:spPr/>
        <p:txBody>
          <a:bodyPr/>
          <a:lstStyle/>
          <a:p>
            <a:endParaRPr lang="en-US" dirty="0"/>
          </a:p>
        </p:txBody>
      </p:sp>
      <p:sp>
        <p:nvSpPr>
          <p:cNvPr id="8" name="Slide Number Placeholder 4">
            <a:extLst>
              <a:ext uri="{FF2B5EF4-FFF2-40B4-BE49-F238E27FC236}">
                <a16:creationId xmlns:a16="http://schemas.microsoft.com/office/drawing/2014/main" id="{5702BF46-31EA-F04E-9AC8-5837B2804B11}"/>
              </a:ext>
            </a:extLst>
          </p:cNvPr>
          <p:cNvSpPr>
            <a:spLocks noGrp="1"/>
          </p:cNvSpPr>
          <p:nvPr>
            <p:ph type="sldNum" sz="quarter" idx="12"/>
          </p:nvPr>
        </p:nvSpPr>
        <p:spPr>
          <a:xfrm>
            <a:off x="5588000" y="6335309"/>
            <a:ext cx="1016000" cy="250337"/>
          </a:xfrm>
        </p:spPr>
        <p:txBody>
          <a:bodyPr/>
          <a:lstStyle/>
          <a:p>
            <a:r>
              <a:rPr lang="en-US" dirty="0"/>
              <a:t>PAGE  </a:t>
            </a:r>
            <a:fld id="{93005692-73BE-493E-93AB-ECD6027A7652}" type="slidenum">
              <a:rPr lang="en-US" smtClean="0"/>
              <a:pPr/>
              <a:t>23</a:t>
            </a:fld>
            <a:endParaRPr lang="en-US" dirty="0"/>
          </a:p>
        </p:txBody>
      </p:sp>
    </p:spTree>
    <p:extLst>
      <p:ext uri="{BB962C8B-B14F-4D97-AF65-F5344CB8AC3E}">
        <p14:creationId xmlns:p14="http://schemas.microsoft.com/office/powerpoint/2010/main" val="12403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Higher-curvature Theories of Gravity</a:t>
            </a:r>
          </a:p>
        </p:txBody>
      </p:sp>
      <p:sp>
        <p:nvSpPr>
          <p:cNvPr id="3" name="Content Placeholder 2"/>
          <p:cNvSpPr>
            <a:spLocks noGrp="1"/>
          </p:cNvSpPr>
          <p:nvPr>
            <p:ph idx="1"/>
          </p:nvPr>
        </p:nvSpPr>
        <p:spPr>
          <a:xfrm>
            <a:off x="311135" y="1762413"/>
            <a:ext cx="11569729" cy="3546187"/>
          </a:xfrm>
        </p:spPr>
        <p:txBody>
          <a:bodyPr/>
          <a:lstStyle/>
          <a:p>
            <a:pPr marL="0" indent="0">
              <a:buNone/>
            </a:pPr>
            <a:r>
              <a:rPr lang="en-CA" altLang="zh-CN" dirty="0"/>
              <a:t>Higher-curvature theories of gravity are extensions of General Relativity (GR) that arise in effective descriptions of quantum gravity theories, such as String Theory.</a:t>
            </a:r>
          </a:p>
          <a:p>
            <a:pPr marL="0" indent="0">
              <a:buNone/>
            </a:pPr>
            <a:endParaRPr lang="en-US" dirty="0"/>
          </a:p>
          <a:p>
            <a:pPr marL="0" indent="0">
              <a:buNone/>
            </a:pPr>
            <a:r>
              <a:rPr lang="en-CA" altLang="zh-CN" dirty="0"/>
              <a:t>Higher-curvature theories of gravity can be free of instabilities and ghosts at the linear level, and whose equations of motion for static, spherically symmetric spaces acquire a sufficiently simple form so as to allow for the non-perturbative study of black hole solutions.</a:t>
            </a:r>
            <a:endParaRPr lang="en-CA"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24404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Higher-curvature Theories of Gravity: Definitions</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4</a:t>
            </a:fld>
            <a:endParaRPr lang="en-US" dirty="0"/>
          </a:p>
        </p:txBody>
      </p:sp>
      <p:sp>
        <p:nvSpPr>
          <p:cNvPr id="4" name="矩形 3">
            <a:extLst>
              <a:ext uri="{FF2B5EF4-FFF2-40B4-BE49-F238E27FC236}">
                <a16:creationId xmlns:a16="http://schemas.microsoft.com/office/drawing/2014/main" id="{5EC83ABF-3F4E-4559-AD55-C7742B6F0224}"/>
              </a:ext>
            </a:extLst>
          </p:cNvPr>
          <p:cNvSpPr/>
          <p:nvPr/>
        </p:nvSpPr>
        <p:spPr>
          <a:xfrm>
            <a:off x="355600" y="3864711"/>
            <a:ext cx="1454150" cy="729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GQG</a:t>
            </a:r>
            <a:endParaRPr lang="zh-CN" altLang="en-US" dirty="0">
              <a:solidFill>
                <a:schemeClr val="tx1"/>
              </a:solidFill>
            </a:endParaRPr>
          </a:p>
        </p:txBody>
      </p:sp>
      <p:sp>
        <p:nvSpPr>
          <p:cNvPr id="9" name="矩形 8">
            <a:extLst>
              <a:ext uri="{FF2B5EF4-FFF2-40B4-BE49-F238E27FC236}">
                <a16:creationId xmlns:a16="http://schemas.microsoft.com/office/drawing/2014/main" id="{24934B88-6C9B-4655-88B9-33B574D295BB}"/>
              </a:ext>
            </a:extLst>
          </p:cNvPr>
          <p:cNvSpPr/>
          <p:nvPr/>
        </p:nvSpPr>
        <p:spPr>
          <a:xfrm>
            <a:off x="1977907" y="2737725"/>
            <a:ext cx="1454150" cy="878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Quasi-topological Gravity(QG)</a:t>
            </a:r>
            <a:endParaRPr lang="zh-CN" altLang="en-US" dirty="0">
              <a:solidFill>
                <a:schemeClr val="tx1"/>
              </a:solidFill>
            </a:endParaRPr>
          </a:p>
        </p:txBody>
      </p:sp>
      <p:sp>
        <p:nvSpPr>
          <p:cNvPr id="10" name="矩形 9">
            <a:extLst>
              <a:ext uri="{FF2B5EF4-FFF2-40B4-BE49-F238E27FC236}">
                <a16:creationId xmlns:a16="http://schemas.microsoft.com/office/drawing/2014/main" id="{DBBD65CE-37A8-47CA-9BAD-321BCA1F147F}"/>
              </a:ext>
            </a:extLst>
          </p:cNvPr>
          <p:cNvSpPr/>
          <p:nvPr/>
        </p:nvSpPr>
        <p:spPr>
          <a:xfrm>
            <a:off x="1977907" y="4932279"/>
            <a:ext cx="1454150" cy="7399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True GQG</a:t>
            </a:r>
            <a:endParaRPr lang="zh-CN" altLang="en-US" dirty="0">
              <a:solidFill>
                <a:schemeClr val="tx1"/>
              </a:solidFill>
            </a:endParaRPr>
          </a:p>
        </p:txBody>
      </p:sp>
      <p:sp>
        <p:nvSpPr>
          <p:cNvPr id="11" name="矩形 10">
            <a:extLst>
              <a:ext uri="{FF2B5EF4-FFF2-40B4-BE49-F238E27FC236}">
                <a16:creationId xmlns:a16="http://schemas.microsoft.com/office/drawing/2014/main" id="{58B4B6ED-7508-4762-9E7F-59A510E9B876}"/>
              </a:ext>
            </a:extLst>
          </p:cNvPr>
          <p:cNvSpPr/>
          <p:nvPr/>
        </p:nvSpPr>
        <p:spPr>
          <a:xfrm>
            <a:off x="355600" y="1578103"/>
            <a:ext cx="1454150" cy="729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Lovelock Gravity</a:t>
            </a:r>
            <a:endParaRPr lang="zh-CN" altLang="en-US" dirty="0">
              <a:solidFill>
                <a:schemeClr val="tx1"/>
              </a:solidFill>
            </a:endParaRPr>
          </a:p>
        </p:txBody>
      </p:sp>
      <p:cxnSp>
        <p:nvCxnSpPr>
          <p:cNvPr id="16" name="直接连接符 15">
            <a:extLst>
              <a:ext uri="{FF2B5EF4-FFF2-40B4-BE49-F238E27FC236}">
                <a16:creationId xmlns:a16="http://schemas.microsoft.com/office/drawing/2014/main" id="{E93F7C22-54E4-40AE-8D81-6FC68CE16E0F}"/>
              </a:ext>
            </a:extLst>
          </p:cNvPr>
          <p:cNvCxnSpPr>
            <a:cxnSpLocks/>
            <a:stCxn id="4" idx="3"/>
            <a:endCxn id="9" idx="1"/>
          </p:cNvCxnSpPr>
          <p:nvPr/>
        </p:nvCxnSpPr>
        <p:spPr>
          <a:xfrm flipV="1">
            <a:off x="1809750" y="3177183"/>
            <a:ext cx="168157" cy="1052510"/>
          </a:xfrm>
          <a:prstGeom prst="line">
            <a:avLst/>
          </a:prstGeom>
        </p:spPr>
        <p:style>
          <a:lnRef idx="2">
            <a:schemeClr val="dk1"/>
          </a:lnRef>
          <a:fillRef idx="0">
            <a:schemeClr val="dk1"/>
          </a:fillRef>
          <a:effectRef idx="1">
            <a:schemeClr val="dk1"/>
          </a:effectRef>
          <a:fontRef idx="minor">
            <a:schemeClr val="tx1"/>
          </a:fontRef>
        </p:style>
      </p:cxnSp>
      <p:cxnSp>
        <p:nvCxnSpPr>
          <p:cNvPr id="23" name="直接连接符 22">
            <a:extLst>
              <a:ext uri="{FF2B5EF4-FFF2-40B4-BE49-F238E27FC236}">
                <a16:creationId xmlns:a16="http://schemas.microsoft.com/office/drawing/2014/main" id="{B95CA485-2067-4B74-94FE-764A5C18D27C}"/>
              </a:ext>
            </a:extLst>
          </p:cNvPr>
          <p:cNvCxnSpPr>
            <a:cxnSpLocks/>
            <a:stCxn id="4" idx="3"/>
            <a:endCxn id="10" idx="1"/>
          </p:cNvCxnSpPr>
          <p:nvPr/>
        </p:nvCxnSpPr>
        <p:spPr>
          <a:xfrm>
            <a:off x="1809750" y="4229693"/>
            <a:ext cx="168157" cy="1072556"/>
          </a:xfrm>
          <a:prstGeom prst="line">
            <a:avLst/>
          </a:prstGeom>
        </p:spPr>
        <p:style>
          <a:lnRef idx="2">
            <a:schemeClr val="dk1"/>
          </a:lnRef>
          <a:fillRef idx="0">
            <a:schemeClr val="dk1"/>
          </a:fillRef>
          <a:effectRef idx="1">
            <a:schemeClr val="dk1"/>
          </a:effectRef>
          <a:fontRef idx="minor">
            <a:schemeClr val="tx1"/>
          </a:fontRef>
        </p:style>
      </p:cxnSp>
      <p:sp>
        <p:nvSpPr>
          <p:cNvPr id="32" name="矩形 31">
            <a:extLst>
              <a:ext uri="{FF2B5EF4-FFF2-40B4-BE49-F238E27FC236}">
                <a16:creationId xmlns:a16="http://schemas.microsoft.com/office/drawing/2014/main" id="{F0A1BFE1-3FD0-4C09-A746-78EFA074A584}"/>
              </a:ext>
            </a:extLst>
          </p:cNvPr>
          <p:cNvSpPr/>
          <p:nvPr/>
        </p:nvSpPr>
        <p:spPr>
          <a:xfrm>
            <a:off x="4143371" y="1578103"/>
            <a:ext cx="4086227" cy="7299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Field equation for the metric is second order. </a:t>
            </a:r>
            <a:endParaRPr lang="zh-CN" altLang="en-US" dirty="0">
              <a:solidFill>
                <a:schemeClr val="tx1"/>
              </a:solidFill>
            </a:endParaRPr>
          </a:p>
        </p:txBody>
      </p:sp>
      <p:sp>
        <p:nvSpPr>
          <p:cNvPr id="48" name="矩形 47">
            <a:extLst>
              <a:ext uri="{FF2B5EF4-FFF2-40B4-BE49-F238E27FC236}">
                <a16:creationId xmlns:a16="http://schemas.microsoft.com/office/drawing/2014/main" id="{5AED686F-3D9C-49C6-AEE6-3DC5A8C2D9EB}"/>
              </a:ext>
            </a:extLst>
          </p:cNvPr>
          <p:cNvSpPr/>
          <p:nvPr/>
        </p:nvSpPr>
        <p:spPr>
          <a:xfrm>
            <a:off x="4143371" y="3766536"/>
            <a:ext cx="4086228" cy="902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Field equation for the metric is fourth order, but reduces to second order for a SSS metric.</a:t>
            </a:r>
            <a:endParaRPr lang="zh-CN" altLang="en-US" dirty="0">
              <a:solidFill>
                <a:schemeClr val="tx1"/>
              </a:solidFill>
            </a:endParaRPr>
          </a:p>
        </p:txBody>
      </p:sp>
      <p:sp>
        <p:nvSpPr>
          <p:cNvPr id="50" name="矩形 49">
            <a:extLst>
              <a:ext uri="{FF2B5EF4-FFF2-40B4-BE49-F238E27FC236}">
                <a16:creationId xmlns:a16="http://schemas.microsoft.com/office/drawing/2014/main" id="{37C0FEEB-24F6-4EBB-904B-D221BBD26462}"/>
              </a:ext>
            </a:extLst>
          </p:cNvPr>
          <p:cNvSpPr/>
          <p:nvPr/>
        </p:nvSpPr>
        <p:spPr>
          <a:xfrm>
            <a:off x="4143371" y="2773521"/>
            <a:ext cx="4086229" cy="7952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Field equation for a static spherically symmetric (SSS) metric is algebraic.</a:t>
            </a:r>
            <a:endParaRPr lang="zh-CN" altLang="en-US" dirty="0">
              <a:solidFill>
                <a:schemeClr val="tx1"/>
              </a:solidFill>
            </a:endParaRPr>
          </a:p>
        </p:txBody>
      </p:sp>
      <p:sp>
        <p:nvSpPr>
          <p:cNvPr id="53" name="矩形 52">
            <a:extLst>
              <a:ext uri="{FF2B5EF4-FFF2-40B4-BE49-F238E27FC236}">
                <a16:creationId xmlns:a16="http://schemas.microsoft.com/office/drawing/2014/main" id="{25E080A0-9D94-4A0C-BDD7-478023005B34}"/>
              </a:ext>
            </a:extLst>
          </p:cNvPr>
          <p:cNvSpPr/>
          <p:nvPr/>
        </p:nvSpPr>
        <p:spPr>
          <a:xfrm>
            <a:off x="4143371" y="4906734"/>
            <a:ext cx="4086229" cy="7952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tLang="zh-CN" dirty="0">
                <a:solidFill>
                  <a:schemeClr val="tx1"/>
                </a:solidFill>
              </a:rPr>
              <a:t>Field equation for a SSS is non-algebraic</a:t>
            </a:r>
            <a:endParaRPr lang="zh-CN" altLang="en-US" dirty="0">
              <a:solidFill>
                <a:schemeClr val="tx1"/>
              </a:solidFill>
            </a:endParaRPr>
          </a:p>
        </p:txBody>
      </p:sp>
      <p:cxnSp>
        <p:nvCxnSpPr>
          <p:cNvPr id="57" name="直接连接符 56">
            <a:extLst>
              <a:ext uri="{FF2B5EF4-FFF2-40B4-BE49-F238E27FC236}">
                <a16:creationId xmlns:a16="http://schemas.microsoft.com/office/drawing/2014/main" id="{72DF83F9-2385-4D23-9585-99521730FC9F}"/>
              </a:ext>
            </a:extLst>
          </p:cNvPr>
          <p:cNvCxnSpPr>
            <a:cxnSpLocks/>
            <a:stCxn id="9" idx="3"/>
            <a:endCxn id="50" idx="1"/>
          </p:cNvCxnSpPr>
          <p:nvPr/>
        </p:nvCxnSpPr>
        <p:spPr>
          <a:xfrm flipV="1">
            <a:off x="3432057" y="3171150"/>
            <a:ext cx="711314" cy="6033"/>
          </a:xfrm>
          <a:prstGeom prst="line">
            <a:avLst/>
          </a:prstGeom>
        </p:spPr>
        <p:style>
          <a:lnRef idx="2">
            <a:schemeClr val="dk1"/>
          </a:lnRef>
          <a:fillRef idx="0">
            <a:schemeClr val="dk1"/>
          </a:fillRef>
          <a:effectRef idx="1">
            <a:schemeClr val="dk1"/>
          </a:effectRef>
          <a:fontRef idx="minor">
            <a:schemeClr val="tx1"/>
          </a:fontRef>
        </p:style>
      </p:cxnSp>
      <p:cxnSp>
        <p:nvCxnSpPr>
          <p:cNvPr id="63" name="直接连接符 62">
            <a:extLst>
              <a:ext uri="{FF2B5EF4-FFF2-40B4-BE49-F238E27FC236}">
                <a16:creationId xmlns:a16="http://schemas.microsoft.com/office/drawing/2014/main" id="{041D4752-0260-405E-A41C-270F24086D00}"/>
              </a:ext>
            </a:extLst>
          </p:cNvPr>
          <p:cNvCxnSpPr>
            <a:stCxn id="10" idx="3"/>
            <a:endCxn id="53" idx="1"/>
          </p:cNvCxnSpPr>
          <p:nvPr/>
        </p:nvCxnSpPr>
        <p:spPr>
          <a:xfrm>
            <a:off x="3432057" y="5302249"/>
            <a:ext cx="711314" cy="2114"/>
          </a:xfrm>
          <a:prstGeom prst="line">
            <a:avLst/>
          </a:prstGeom>
        </p:spPr>
        <p:style>
          <a:lnRef idx="2">
            <a:schemeClr val="dk1"/>
          </a:lnRef>
          <a:fillRef idx="0">
            <a:schemeClr val="dk1"/>
          </a:fillRef>
          <a:effectRef idx="1">
            <a:schemeClr val="dk1"/>
          </a:effectRef>
          <a:fontRef idx="minor">
            <a:schemeClr val="tx1"/>
          </a:fontRef>
        </p:style>
      </p:cxnSp>
      <p:cxnSp>
        <p:nvCxnSpPr>
          <p:cNvPr id="75" name="直接连接符 74">
            <a:extLst>
              <a:ext uri="{FF2B5EF4-FFF2-40B4-BE49-F238E27FC236}">
                <a16:creationId xmlns:a16="http://schemas.microsoft.com/office/drawing/2014/main" id="{139BE05E-E979-4D62-8889-0608D0E391CB}"/>
              </a:ext>
            </a:extLst>
          </p:cNvPr>
          <p:cNvCxnSpPr>
            <a:cxnSpLocks/>
            <a:stCxn id="9" idx="3"/>
            <a:endCxn id="48" idx="1"/>
          </p:cNvCxnSpPr>
          <p:nvPr/>
        </p:nvCxnSpPr>
        <p:spPr>
          <a:xfrm>
            <a:off x="3432057" y="3177183"/>
            <a:ext cx="711314" cy="1040551"/>
          </a:xfrm>
          <a:prstGeom prst="line">
            <a:avLst/>
          </a:prstGeom>
        </p:spPr>
        <p:style>
          <a:lnRef idx="2">
            <a:schemeClr val="dk1"/>
          </a:lnRef>
          <a:fillRef idx="0">
            <a:schemeClr val="dk1"/>
          </a:fillRef>
          <a:effectRef idx="1">
            <a:schemeClr val="dk1"/>
          </a:effectRef>
          <a:fontRef idx="minor">
            <a:schemeClr val="tx1"/>
          </a:fontRef>
        </p:style>
      </p:cxnSp>
      <p:cxnSp>
        <p:nvCxnSpPr>
          <p:cNvPr id="77" name="直接连接符 76">
            <a:extLst>
              <a:ext uri="{FF2B5EF4-FFF2-40B4-BE49-F238E27FC236}">
                <a16:creationId xmlns:a16="http://schemas.microsoft.com/office/drawing/2014/main" id="{BF133F72-3456-4FA2-84F0-145A80AFEC31}"/>
              </a:ext>
            </a:extLst>
          </p:cNvPr>
          <p:cNvCxnSpPr>
            <a:stCxn id="10" idx="3"/>
            <a:endCxn id="48" idx="1"/>
          </p:cNvCxnSpPr>
          <p:nvPr/>
        </p:nvCxnSpPr>
        <p:spPr>
          <a:xfrm flipV="1">
            <a:off x="3432057" y="4217734"/>
            <a:ext cx="711314" cy="1084515"/>
          </a:xfrm>
          <a:prstGeom prst="line">
            <a:avLst/>
          </a:prstGeom>
        </p:spPr>
        <p:style>
          <a:lnRef idx="2">
            <a:schemeClr val="dk1"/>
          </a:lnRef>
          <a:fillRef idx="0">
            <a:schemeClr val="dk1"/>
          </a:fillRef>
          <a:effectRef idx="1">
            <a:schemeClr val="dk1"/>
          </a:effectRef>
          <a:fontRef idx="minor">
            <a:schemeClr val="tx1"/>
          </a:fontRef>
        </p:style>
      </p:cxnSp>
      <p:cxnSp>
        <p:nvCxnSpPr>
          <p:cNvPr id="79" name="直接连接符 78">
            <a:extLst>
              <a:ext uri="{FF2B5EF4-FFF2-40B4-BE49-F238E27FC236}">
                <a16:creationId xmlns:a16="http://schemas.microsoft.com/office/drawing/2014/main" id="{1AD46BAF-3E6B-4B9B-A69A-AC2A26415723}"/>
              </a:ext>
            </a:extLst>
          </p:cNvPr>
          <p:cNvCxnSpPr>
            <a:stCxn id="11" idx="3"/>
            <a:endCxn id="32" idx="1"/>
          </p:cNvCxnSpPr>
          <p:nvPr/>
        </p:nvCxnSpPr>
        <p:spPr>
          <a:xfrm>
            <a:off x="1809750" y="1943085"/>
            <a:ext cx="2333621" cy="0"/>
          </a:xfrm>
          <a:prstGeom prst="line">
            <a:avLst/>
          </a:prstGeom>
        </p:spPr>
        <p:style>
          <a:lnRef idx="2">
            <a:schemeClr val="dk1"/>
          </a:lnRef>
          <a:fillRef idx="0">
            <a:schemeClr val="dk1"/>
          </a:fillRef>
          <a:effectRef idx="1">
            <a:schemeClr val="dk1"/>
          </a:effectRef>
          <a:fontRef idx="minor">
            <a:schemeClr val="tx1"/>
          </a:fontRef>
        </p:style>
      </p:cxnSp>
      <p:cxnSp>
        <p:nvCxnSpPr>
          <p:cNvPr id="117" name="直接箭头连接符 116">
            <a:extLst>
              <a:ext uri="{FF2B5EF4-FFF2-40B4-BE49-F238E27FC236}">
                <a16:creationId xmlns:a16="http://schemas.microsoft.com/office/drawing/2014/main" id="{8183F9E4-EE8E-4891-ABF9-87B9C956CCFE}"/>
              </a:ext>
            </a:extLst>
          </p:cNvPr>
          <p:cNvCxnSpPr>
            <a:stCxn id="32" idx="2"/>
            <a:endCxn id="50" idx="0"/>
          </p:cNvCxnSpPr>
          <p:nvPr/>
        </p:nvCxnSpPr>
        <p:spPr>
          <a:xfrm>
            <a:off x="6186485" y="2308067"/>
            <a:ext cx="1" cy="46545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18" name="文本框 117">
            <a:extLst>
              <a:ext uri="{FF2B5EF4-FFF2-40B4-BE49-F238E27FC236}">
                <a16:creationId xmlns:a16="http://schemas.microsoft.com/office/drawing/2014/main" id="{F07400BA-11BE-4999-8AB5-F406E99A3FA9}"/>
              </a:ext>
            </a:extLst>
          </p:cNvPr>
          <p:cNvSpPr txBox="1"/>
          <p:nvPr/>
        </p:nvSpPr>
        <p:spPr>
          <a:xfrm>
            <a:off x="6604000" y="2232969"/>
            <a:ext cx="5829299" cy="646331"/>
          </a:xfrm>
          <a:prstGeom prst="rect">
            <a:avLst/>
          </a:prstGeom>
          <a:noFill/>
        </p:spPr>
        <p:txBody>
          <a:bodyPr wrap="square" rtlCol="0">
            <a:spAutoFit/>
          </a:bodyPr>
          <a:lstStyle/>
          <a:p>
            <a:r>
              <a:rPr lang="en-CA" altLang="zh-CN" dirty="0"/>
              <a:t>Their </a:t>
            </a:r>
            <a:r>
              <a:rPr lang="en-CA" altLang="zh-CN" dirty="0">
                <a:solidFill>
                  <a:schemeClr val="tx1"/>
                </a:solidFill>
              </a:rPr>
              <a:t>field equation for a SSS metric</a:t>
            </a:r>
            <a:r>
              <a:rPr lang="en-CA" altLang="zh-CN" dirty="0"/>
              <a:t> only differ by an overall factor.</a:t>
            </a:r>
            <a:endParaRPr lang="zh-CN" altLang="en-US" dirty="0"/>
          </a:p>
        </p:txBody>
      </p:sp>
    </p:spTree>
    <p:extLst>
      <p:ext uri="{BB962C8B-B14F-4D97-AF65-F5344CB8AC3E}">
        <p14:creationId xmlns:p14="http://schemas.microsoft.com/office/powerpoint/2010/main" val="4724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Construction of GQGs</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5</a:t>
            </a:fld>
            <a:endParaRPr lang="en-US" dirty="0"/>
          </a:p>
        </p:txBody>
      </p:sp>
      <p:pic>
        <p:nvPicPr>
          <p:cNvPr id="13" name="图片 12">
            <a:extLst>
              <a:ext uri="{FF2B5EF4-FFF2-40B4-BE49-F238E27FC236}">
                <a16:creationId xmlns:a16="http://schemas.microsoft.com/office/drawing/2014/main" id="{09B78398-FF3B-4E31-8095-008F32A3954B}"/>
              </a:ext>
            </a:extLst>
          </p:cNvPr>
          <p:cNvPicPr>
            <a:picLocks noChangeAspect="1"/>
          </p:cNvPicPr>
          <p:nvPr/>
        </p:nvPicPr>
        <p:blipFill>
          <a:blip r:embed="rId2"/>
          <a:stretch>
            <a:fillRect/>
          </a:stretch>
        </p:blipFill>
        <p:spPr>
          <a:xfrm>
            <a:off x="1051918" y="1492250"/>
            <a:ext cx="4561133" cy="583401"/>
          </a:xfrm>
          <a:prstGeom prst="rect">
            <a:avLst/>
          </a:prstGeom>
        </p:spPr>
      </p:pic>
      <p:pic>
        <p:nvPicPr>
          <p:cNvPr id="15" name="图片 14">
            <a:extLst>
              <a:ext uri="{FF2B5EF4-FFF2-40B4-BE49-F238E27FC236}">
                <a16:creationId xmlns:a16="http://schemas.microsoft.com/office/drawing/2014/main" id="{19436AEA-8E99-49B4-BD45-BDF51A93F06A}"/>
              </a:ext>
            </a:extLst>
          </p:cNvPr>
          <p:cNvPicPr>
            <a:picLocks noChangeAspect="1"/>
          </p:cNvPicPr>
          <p:nvPr/>
        </p:nvPicPr>
        <p:blipFill>
          <a:blip r:embed="rId3"/>
          <a:stretch>
            <a:fillRect/>
          </a:stretch>
        </p:blipFill>
        <p:spPr>
          <a:xfrm>
            <a:off x="585749" y="4215452"/>
            <a:ext cx="5791851" cy="2364588"/>
          </a:xfrm>
          <a:prstGeom prst="rect">
            <a:avLst/>
          </a:prstGeom>
        </p:spPr>
      </p:pic>
      <p:pic>
        <p:nvPicPr>
          <p:cNvPr id="18" name="图片 17">
            <a:extLst>
              <a:ext uri="{FF2B5EF4-FFF2-40B4-BE49-F238E27FC236}">
                <a16:creationId xmlns:a16="http://schemas.microsoft.com/office/drawing/2014/main" id="{9A5DA38E-32A8-4358-A24E-74A7C69FF66E}"/>
              </a:ext>
            </a:extLst>
          </p:cNvPr>
          <p:cNvPicPr>
            <a:picLocks noChangeAspect="1"/>
          </p:cNvPicPr>
          <p:nvPr/>
        </p:nvPicPr>
        <p:blipFill>
          <a:blip r:embed="rId4"/>
          <a:stretch>
            <a:fillRect/>
          </a:stretch>
        </p:blipFill>
        <p:spPr>
          <a:xfrm>
            <a:off x="6405085" y="434108"/>
            <a:ext cx="5424527" cy="6410372"/>
          </a:xfrm>
          <a:prstGeom prst="rect">
            <a:avLst/>
          </a:prstGeom>
        </p:spPr>
      </p:pic>
      <p:sp>
        <p:nvSpPr>
          <p:cNvPr id="19" name="文本框 18">
            <a:extLst>
              <a:ext uri="{FF2B5EF4-FFF2-40B4-BE49-F238E27FC236}">
                <a16:creationId xmlns:a16="http://schemas.microsoft.com/office/drawing/2014/main" id="{2CBBCB29-4553-46CC-AC88-94542E83B1BE}"/>
              </a:ext>
            </a:extLst>
          </p:cNvPr>
          <p:cNvSpPr txBox="1"/>
          <p:nvPr/>
        </p:nvSpPr>
        <p:spPr>
          <a:xfrm>
            <a:off x="2161085" y="2365317"/>
            <a:ext cx="3934915" cy="1288366"/>
          </a:xfrm>
          <a:prstGeom prst="rect">
            <a:avLst/>
          </a:prstGeom>
          <a:noFill/>
        </p:spPr>
        <p:txBody>
          <a:bodyPr wrap="square" rtlCol="0">
            <a:spAutoFit/>
          </a:bodyPr>
          <a:lstStyle/>
          <a:p>
            <a:pPr>
              <a:lnSpc>
                <a:spcPct val="150000"/>
              </a:lnSpc>
            </a:pPr>
            <a:r>
              <a:rPr lang="en-CA" altLang="zh-CN" dirty="0"/>
              <a:t> is some length scale</a:t>
            </a:r>
          </a:p>
          <a:p>
            <a:pPr>
              <a:lnSpc>
                <a:spcPct val="150000"/>
              </a:lnSpc>
            </a:pPr>
            <a:r>
              <a:rPr lang="en-CA" altLang="zh-CN" dirty="0"/>
              <a:t> are GQG densities of order n</a:t>
            </a:r>
          </a:p>
          <a:p>
            <a:pPr>
              <a:lnSpc>
                <a:spcPct val="150000"/>
              </a:lnSpc>
            </a:pPr>
            <a:r>
              <a:rPr lang="en-CA" altLang="zh-CN" dirty="0"/>
              <a:t> are GQG couplings</a:t>
            </a:r>
            <a:endParaRPr lang="zh-CN" altLang="en-US" dirty="0"/>
          </a:p>
        </p:txBody>
      </p:sp>
      <p:pic>
        <p:nvPicPr>
          <p:cNvPr id="21" name="图片 20">
            <a:extLst>
              <a:ext uri="{FF2B5EF4-FFF2-40B4-BE49-F238E27FC236}">
                <a16:creationId xmlns:a16="http://schemas.microsoft.com/office/drawing/2014/main" id="{1A59DD1E-2E01-40D7-AD56-AAAB26D4675F}"/>
              </a:ext>
            </a:extLst>
          </p:cNvPr>
          <p:cNvPicPr>
            <a:picLocks noChangeAspect="1"/>
          </p:cNvPicPr>
          <p:nvPr/>
        </p:nvPicPr>
        <p:blipFill>
          <a:blip r:embed="rId5"/>
          <a:stretch>
            <a:fillRect/>
          </a:stretch>
        </p:blipFill>
        <p:spPr>
          <a:xfrm>
            <a:off x="1713990" y="2542853"/>
            <a:ext cx="555415" cy="1110830"/>
          </a:xfrm>
          <a:prstGeom prst="rect">
            <a:avLst/>
          </a:prstGeom>
        </p:spPr>
      </p:pic>
      <p:sp>
        <p:nvSpPr>
          <p:cNvPr id="22" name="文本框 21">
            <a:extLst>
              <a:ext uri="{FF2B5EF4-FFF2-40B4-BE49-F238E27FC236}">
                <a16:creationId xmlns:a16="http://schemas.microsoft.com/office/drawing/2014/main" id="{56C5DBB8-2069-4792-8087-EE276390BF0E}"/>
              </a:ext>
            </a:extLst>
          </p:cNvPr>
          <p:cNvSpPr txBox="1"/>
          <p:nvPr/>
        </p:nvSpPr>
        <p:spPr>
          <a:xfrm>
            <a:off x="1051918" y="3717925"/>
            <a:ext cx="5705133" cy="369332"/>
          </a:xfrm>
          <a:prstGeom prst="rect">
            <a:avLst/>
          </a:prstGeom>
          <a:noFill/>
        </p:spPr>
        <p:txBody>
          <a:bodyPr wrap="square" rtlCol="0">
            <a:spAutoFit/>
          </a:bodyPr>
          <a:lstStyle/>
          <a:p>
            <a:r>
              <a:rPr lang="en-US" altLang="zh-CN" dirty="0">
                <a:hlinkClick r:id="rId6"/>
              </a:rPr>
              <a:t>Source: 2203.05589.pdf (arxiv.org)</a:t>
            </a:r>
            <a:endParaRPr lang="zh-CN" altLang="en-US" dirty="0"/>
          </a:p>
        </p:txBody>
      </p:sp>
    </p:spTree>
    <p:extLst>
      <p:ext uri="{BB962C8B-B14F-4D97-AF65-F5344CB8AC3E}">
        <p14:creationId xmlns:p14="http://schemas.microsoft.com/office/powerpoint/2010/main" val="366418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Inequivalent GQGs </a:t>
            </a:r>
          </a:p>
        </p:txBody>
      </p:sp>
      <p:sp>
        <p:nvSpPr>
          <p:cNvPr id="3" name="Content Placeholder 2"/>
          <p:cNvSpPr>
            <a:spLocks noGrp="1"/>
          </p:cNvSpPr>
          <p:nvPr>
            <p:ph idx="1"/>
          </p:nvPr>
        </p:nvSpPr>
        <p:spPr/>
        <p:txBody>
          <a:bodyPr/>
          <a:lstStyle/>
          <a:p>
            <a:pPr marL="0" indent="0">
              <a:buNone/>
            </a:pPr>
            <a:r>
              <a:rPr lang="en-CA" altLang="zh-CN" dirty="0"/>
              <a:t>Inequivalence: we say that two GQG densities of a fixed curvature order n are inequivalent if they give rise to different equations for the SSS metric function f(r).</a:t>
            </a:r>
          </a:p>
          <a:p>
            <a:pPr marL="0" indent="0">
              <a:buNone/>
            </a:pPr>
            <a:endParaRPr lang="en-CA" altLang="zh-CN" dirty="0"/>
          </a:p>
          <a:p>
            <a:pPr marL="0" indent="0">
              <a:buNone/>
            </a:pPr>
            <a:r>
              <a:rPr lang="en-CA" altLang="zh-CN" dirty="0"/>
              <a:t>If d&gt;4, there are n-2 inequivalent true GQG densities and 1 unique QG density at order n. (has been proven in </a:t>
            </a:r>
            <a:r>
              <a:rPr lang="en-US" altLang="zh-CN" dirty="0">
                <a:hlinkClick r:id="rId2"/>
              </a:rPr>
              <a:t>2203.05589.pdf (arxiv.org)</a:t>
            </a:r>
            <a:r>
              <a:rPr lang="en-CA" altLang="zh-CN" dirty="0"/>
              <a:t>)</a:t>
            </a:r>
          </a:p>
          <a:p>
            <a:pPr marL="0" indent="0">
              <a:buNone/>
            </a:pPr>
            <a:endParaRPr lang="en-CA" altLang="zh-CN" dirty="0"/>
          </a:p>
          <a:p>
            <a:pPr marL="0" indent="0">
              <a:buNone/>
            </a:pPr>
            <a:r>
              <a:rPr lang="en-CA" altLang="zh-CN" dirty="0"/>
              <a:t>If d=4, there is likely only one true GQG density at each order n&gt;3 and no QG density. (hasn’t been proven)</a:t>
            </a:r>
            <a:endParaRPr lang="en-US" altLang="zh-CN" dirty="0"/>
          </a:p>
          <a:p>
            <a:pPr marL="0" indent="0">
              <a:buNone/>
            </a:pPr>
            <a:endParaRPr lang="en-CA" altLang="zh-CN"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389242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and Current </a:t>
            </a:r>
            <a:r>
              <a:rPr lang="en-US" altLang="zh-CN" dirty="0"/>
              <a:t>Work</a:t>
            </a:r>
            <a:r>
              <a:rPr lang="en-US" dirty="0"/>
              <a:t> on GQGs (not QG)</a:t>
            </a:r>
          </a:p>
        </p:txBody>
      </p:sp>
      <p:sp>
        <p:nvSpPr>
          <p:cNvPr id="3" name="Content Placeholder 2"/>
          <p:cNvSpPr>
            <a:spLocks noGrp="1"/>
          </p:cNvSpPr>
          <p:nvPr>
            <p:ph idx="1"/>
          </p:nvPr>
        </p:nvSpPr>
        <p:spPr/>
        <p:txBody>
          <a:bodyPr/>
          <a:lstStyle/>
          <a:p>
            <a:pPr marL="0" indent="0">
              <a:buNone/>
            </a:pPr>
            <a:r>
              <a:rPr lang="en-US" dirty="0"/>
              <a:t>The cubic GQG (only one) is studied in </a:t>
            </a:r>
            <a:r>
              <a:rPr lang="en-US" altLang="zh-CN" dirty="0">
                <a:hlinkClick r:id="rId2"/>
              </a:rPr>
              <a:t>*JHEP08(2019)068.pdf (springer.com)</a:t>
            </a:r>
            <a:endParaRPr lang="en-US" altLang="zh-CN" dirty="0"/>
          </a:p>
          <a:p>
            <a:pPr marL="0" indent="0">
              <a:buNone/>
            </a:pPr>
            <a:endParaRPr lang="en-US" dirty="0"/>
          </a:p>
          <a:p>
            <a:pPr marL="0" indent="0">
              <a:buNone/>
            </a:pPr>
            <a:r>
              <a:rPr lang="en-US" dirty="0"/>
              <a:t>One of the quartic GQG is studied in </a:t>
            </a:r>
            <a:r>
              <a:rPr lang="en-US" altLang="zh-CN" dirty="0">
                <a:hlinkClick r:id="rId3"/>
              </a:rPr>
              <a:t>*JHEP07(2019)012.pdf (springer.com)</a:t>
            </a:r>
            <a:endParaRPr lang="en-US" altLang="zh-CN" dirty="0"/>
          </a:p>
          <a:p>
            <a:pPr marL="0" indent="0">
              <a:buNone/>
            </a:pPr>
            <a:endParaRPr lang="en-US" dirty="0"/>
          </a:p>
          <a:p>
            <a:pPr marL="0" indent="0">
              <a:buNone/>
            </a:pPr>
            <a:r>
              <a:rPr lang="en-US" dirty="0"/>
              <a:t>The other one </a:t>
            </a:r>
            <a:r>
              <a:rPr lang="en-US" altLang="zh-CN" dirty="0"/>
              <a:t>quartic GQG is recently found and constructed in </a:t>
            </a:r>
            <a:r>
              <a:rPr lang="en-US" altLang="zh-CN" dirty="0">
                <a:hlinkClick r:id="rId4"/>
              </a:rPr>
              <a:t>2203.05589.pdf (arxiv.org)</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7</a:t>
            </a:fld>
            <a:endParaRPr lang="en-US" dirty="0"/>
          </a:p>
        </p:txBody>
      </p:sp>
      <p:pic>
        <p:nvPicPr>
          <p:cNvPr id="5" name="图片 4">
            <a:extLst>
              <a:ext uri="{FF2B5EF4-FFF2-40B4-BE49-F238E27FC236}">
                <a16:creationId xmlns:a16="http://schemas.microsoft.com/office/drawing/2014/main" id="{7D7EF942-B7B9-4AE7-9273-B812497CD13C}"/>
              </a:ext>
            </a:extLst>
          </p:cNvPr>
          <p:cNvPicPr>
            <a:picLocks noChangeAspect="1"/>
          </p:cNvPicPr>
          <p:nvPr/>
        </p:nvPicPr>
        <p:blipFill>
          <a:blip r:embed="rId5"/>
          <a:stretch>
            <a:fillRect/>
          </a:stretch>
        </p:blipFill>
        <p:spPr>
          <a:xfrm>
            <a:off x="362389" y="4740190"/>
            <a:ext cx="5558106" cy="1265408"/>
          </a:xfrm>
          <a:prstGeom prst="rect">
            <a:avLst/>
          </a:prstGeom>
        </p:spPr>
      </p:pic>
      <p:pic>
        <p:nvPicPr>
          <p:cNvPr id="9" name="图片 8">
            <a:extLst>
              <a:ext uri="{FF2B5EF4-FFF2-40B4-BE49-F238E27FC236}">
                <a16:creationId xmlns:a16="http://schemas.microsoft.com/office/drawing/2014/main" id="{9626954C-0893-4445-A29C-E55D6AC8EEE0}"/>
              </a:ext>
            </a:extLst>
          </p:cNvPr>
          <p:cNvPicPr>
            <a:picLocks noChangeAspect="1"/>
          </p:cNvPicPr>
          <p:nvPr/>
        </p:nvPicPr>
        <p:blipFill>
          <a:blip r:embed="rId6"/>
          <a:stretch>
            <a:fillRect/>
          </a:stretch>
        </p:blipFill>
        <p:spPr>
          <a:xfrm>
            <a:off x="6277962" y="4740190"/>
            <a:ext cx="5654156" cy="1409294"/>
          </a:xfrm>
          <a:prstGeom prst="rect">
            <a:avLst/>
          </a:prstGeom>
        </p:spPr>
      </p:pic>
    </p:spTree>
    <p:extLst>
      <p:ext uri="{BB962C8B-B14F-4D97-AF65-F5344CB8AC3E}">
        <p14:creationId xmlns:p14="http://schemas.microsoft.com/office/powerpoint/2010/main" val="44320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Quartic GQGs</a:t>
            </a:r>
          </a:p>
        </p:txBody>
      </p:sp>
      <p:sp>
        <p:nvSpPr>
          <p:cNvPr id="3" name="Content Placeholder 2"/>
          <p:cNvSpPr>
            <a:spLocks noGrp="1"/>
          </p:cNvSpPr>
          <p:nvPr>
            <p:ph idx="1"/>
          </p:nvPr>
        </p:nvSpPr>
        <p:spPr/>
        <p:txBody>
          <a:bodyPr/>
          <a:lstStyle/>
          <a:p>
            <a:pPr marL="0" indent="0">
              <a:buNone/>
            </a:pPr>
            <a:r>
              <a:rPr lang="en-US" dirty="0"/>
              <a:t>The quartic QGQ densities are explicitly constructed </a:t>
            </a:r>
            <a:r>
              <a:rPr lang="en-US" altLang="zh-CN" dirty="0"/>
              <a:t>in </a:t>
            </a:r>
            <a:r>
              <a:rPr lang="en-US" altLang="zh-CN" dirty="0">
                <a:hlinkClick r:id="rId2"/>
              </a:rPr>
              <a:t>2203.05589.pdf</a:t>
            </a:r>
            <a:r>
              <a:rPr lang="en-US" altLang="zh-CN" dirty="0"/>
              <a:t>.</a:t>
            </a:r>
          </a:p>
          <a:p>
            <a:pPr marL="0" indent="0">
              <a:buNone/>
            </a:pPr>
            <a:r>
              <a:rPr lang="en-US" altLang="zh-CN" dirty="0"/>
              <a:t>The equation of motion including two inequivalent pure quartic GQGs for the SSS metric f(r) can be derived from Euler-</a:t>
            </a:r>
            <a:r>
              <a:rPr lang="en-US" altLang="zh-CN" dirty="0" err="1"/>
              <a:t>Lagrangian</a:t>
            </a:r>
            <a:r>
              <a:rPr lang="en-US" altLang="zh-CN" dirty="0"/>
              <a:t> equation. m is related to mass here.</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8</a:t>
            </a:fld>
            <a:endParaRPr lang="en-US" dirty="0"/>
          </a:p>
        </p:txBody>
      </p:sp>
      <p:pic>
        <p:nvPicPr>
          <p:cNvPr id="5" name="图片 4">
            <a:extLst>
              <a:ext uri="{FF2B5EF4-FFF2-40B4-BE49-F238E27FC236}">
                <a16:creationId xmlns:a16="http://schemas.microsoft.com/office/drawing/2014/main" id="{69F514E0-2764-449F-A542-C28577B2BA6B}"/>
              </a:ext>
            </a:extLst>
          </p:cNvPr>
          <p:cNvPicPr>
            <a:picLocks noChangeAspect="1"/>
          </p:cNvPicPr>
          <p:nvPr/>
        </p:nvPicPr>
        <p:blipFill>
          <a:blip r:embed="rId3"/>
          <a:stretch>
            <a:fillRect/>
          </a:stretch>
        </p:blipFill>
        <p:spPr>
          <a:xfrm>
            <a:off x="1828391" y="2806701"/>
            <a:ext cx="7519217" cy="4250716"/>
          </a:xfrm>
          <a:prstGeom prst="rect">
            <a:avLst/>
          </a:prstGeom>
        </p:spPr>
      </p:pic>
    </p:spTree>
    <p:extLst>
      <p:ext uri="{BB962C8B-B14F-4D97-AF65-F5344CB8AC3E}">
        <p14:creationId xmlns:p14="http://schemas.microsoft.com/office/powerpoint/2010/main" val="27922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Field Equation: Trivial Solution </a:t>
            </a:r>
          </a:p>
        </p:txBody>
      </p:sp>
      <p:sp>
        <p:nvSpPr>
          <p:cNvPr id="3" name="Content Placeholder 2"/>
          <p:cNvSpPr>
            <a:spLocks noGrp="1"/>
          </p:cNvSpPr>
          <p:nvPr>
            <p:ph idx="1"/>
          </p:nvPr>
        </p:nvSpPr>
        <p:spPr>
          <a:xfrm>
            <a:off x="259882" y="1413163"/>
            <a:ext cx="11569729" cy="2015837"/>
          </a:xfrm>
        </p:spPr>
        <p:txBody>
          <a:bodyPr>
            <a:normAutofit/>
          </a:bodyPr>
          <a:lstStyle/>
          <a:p>
            <a:pPr marL="0" indent="0">
              <a:buNone/>
            </a:pPr>
            <a:r>
              <a:rPr lang="en-CA" dirty="0"/>
              <a:t>Since      is quasi-topological in d=8, it doesn’t contribute to the equation of  motion. If </a:t>
            </a:r>
            <a:r>
              <a:rPr lang="el-GR" dirty="0"/>
              <a:t>ν</a:t>
            </a:r>
            <a:r>
              <a:rPr lang="en-CA" dirty="0"/>
              <a:t> vanishes, then no matter what value </a:t>
            </a:r>
            <a:r>
              <a:rPr lang="el-GR" altLang="zh-CN" dirty="0"/>
              <a:t>μ</a:t>
            </a:r>
            <a:r>
              <a:rPr lang="en-CA" altLang="zh-CN" dirty="0"/>
              <a:t> takes, the following is the exact solution for the metric. </a:t>
            </a:r>
            <a:endParaRPr lang="en-US" dirty="0"/>
          </a:p>
        </p:txBody>
      </p:sp>
      <p:sp>
        <p:nvSpPr>
          <p:cNvPr id="7" name="Slide Number Placeholder 6"/>
          <p:cNvSpPr>
            <a:spLocks noGrp="1"/>
          </p:cNvSpPr>
          <p:nvPr>
            <p:ph type="sldNum" sz="quarter" idx="12"/>
          </p:nvPr>
        </p:nvSpPr>
        <p:spPr/>
        <p:txBody>
          <a:bodyPr/>
          <a:lstStyle/>
          <a:p>
            <a:r>
              <a:rPr lang="en-US" dirty="0"/>
              <a:t>PAGE  </a:t>
            </a:r>
            <a:fld id="{93005692-73BE-493E-93AB-ECD6027A7652}" type="slidenum">
              <a:rPr lang="en-US" smtClean="0"/>
              <a:pPr/>
              <a:t>9</a:t>
            </a:fld>
            <a:endParaRPr lang="en-US" dirty="0"/>
          </a:p>
        </p:txBody>
      </p:sp>
      <p:pic>
        <p:nvPicPr>
          <p:cNvPr id="6" name="图片 5">
            <a:extLst>
              <a:ext uri="{FF2B5EF4-FFF2-40B4-BE49-F238E27FC236}">
                <a16:creationId xmlns:a16="http://schemas.microsoft.com/office/drawing/2014/main" id="{4B59E9C7-4698-438F-5C5E-2142B120CDC0}"/>
              </a:ext>
            </a:extLst>
          </p:cNvPr>
          <p:cNvPicPr>
            <a:picLocks noChangeAspect="1"/>
          </p:cNvPicPr>
          <p:nvPr/>
        </p:nvPicPr>
        <p:blipFill>
          <a:blip r:embed="rId2"/>
          <a:stretch>
            <a:fillRect/>
          </a:stretch>
        </p:blipFill>
        <p:spPr>
          <a:xfrm>
            <a:off x="1085848" y="1421448"/>
            <a:ext cx="457203" cy="457203"/>
          </a:xfrm>
          <a:prstGeom prst="rect">
            <a:avLst/>
          </a:prstGeom>
        </p:spPr>
      </p:pic>
      <p:pic>
        <p:nvPicPr>
          <p:cNvPr id="11" name="图片 10">
            <a:extLst>
              <a:ext uri="{FF2B5EF4-FFF2-40B4-BE49-F238E27FC236}">
                <a16:creationId xmlns:a16="http://schemas.microsoft.com/office/drawing/2014/main" id="{D61C09BD-50D1-2293-8393-9581236F1AE1}"/>
              </a:ext>
            </a:extLst>
          </p:cNvPr>
          <p:cNvPicPr>
            <a:picLocks noChangeAspect="1"/>
          </p:cNvPicPr>
          <p:nvPr/>
        </p:nvPicPr>
        <p:blipFill>
          <a:blip r:embed="rId3"/>
          <a:stretch>
            <a:fillRect/>
          </a:stretch>
        </p:blipFill>
        <p:spPr>
          <a:xfrm>
            <a:off x="3816775" y="3341786"/>
            <a:ext cx="3542449" cy="894558"/>
          </a:xfrm>
          <a:prstGeom prst="rect">
            <a:avLst/>
          </a:prstGeom>
        </p:spPr>
      </p:pic>
    </p:spTree>
    <p:extLst>
      <p:ext uri="{BB962C8B-B14F-4D97-AF65-F5344CB8AC3E}">
        <p14:creationId xmlns:p14="http://schemas.microsoft.com/office/powerpoint/2010/main" val="6381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thermodynamics of quartic GQG</Template>
  <TotalTime>2252</TotalTime>
  <Words>1016</Words>
  <Application>Microsoft Office PowerPoint</Application>
  <PresentationFormat>宽屏</PresentationFormat>
  <Paragraphs>104</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Barlow Condensed</vt:lpstr>
      <vt:lpstr>Calibri</vt:lpstr>
      <vt:lpstr>Georgia</vt:lpstr>
      <vt:lpstr>Verdana</vt:lpstr>
      <vt:lpstr>Wingdings</vt:lpstr>
      <vt:lpstr>UofWaterloo_WhiteBkgrd</vt:lpstr>
      <vt:lpstr>Thermodynamics in Quartic Generalized Quasi-topological Gravity (GQG)</vt:lpstr>
      <vt:lpstr>Higher-curvature Theories of Gravity</vt:lpstr>
      <vt:lpstr>Why Higher-curvature Theories of Gravity</vt:lpstr>
      <vt:lpstr>Higher-curvature Theories of Gravity: Definitions</vt:lpstr>
      <vt:lpstr>Construction of GQGs</vt:lpstr>
      <vt:lpstr>How Many Inequivalent GQGs </vt:lpstr>
      <vt:lpstr>Previous and Current Work on GQGs (not QG)</vt:lpstr>
      <vt:lpstr>Quartic GQGs</vt:lpstr>
      <vt:lpstr>Solving Field Equation: Trivial Solution </vt:lpstr>
      <vt:lpstr>Solving Field Equation: Degenerate Vacuum Solution </vt:lpstr>
      <vt:lpstr>Solving Field Equation: Far Region Solution </vt:lpstr>
      <vt:lpstr>Solving Field Equation: Far Region Solution </vt:lpstr>
      <vt:lpstr>Solving Field Equation: Far Region Solution </vt:lpstr>
      <vt:lpstr>Solving Field Equation: Far Region Solution </vt:lpstr>
      <vt:lpstr>Solving Field Equation: Far Region Solution </vt:lpstr>
      <vt:lpstr>Solving Field Equation: Near Horizon Solution</vt:lpstr>
      <vt:lpstr>Thermodynamical Variables</vt:lpstr>
      <vt:lpstr>Physical Constraints</vt:lpstr>
      <vt:lpstr>Temperature-horizon Relations for Ads spherical black holes: d=5</vt:lpstr>
      <vt:lpstr>Temperature-horizon Relations for Ads spherical black holes: d=5</vt:lpstr>
      <vt:lpstr>Temperature-horizon Relations for Ads spherical black holes: d=6</vt:lpstr>
      <vt:lpstr>Temperature-horizon Relations for Ads spherical black holes: d=9</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 in Quartic Generalized Quasi-topological Gravity (GQG)</dc:title>
  <dc:creator>Lu Mengqi</dc:creator>
  <cp:lastModifiedBy>Lu Mengqi</cp:lastModifiedBy>
  <cp:revision>28</cp:revision>
  <dcterms:created xsi:type="dcterms:W3CDTF">2022-03-27T18:16:21Z</dcterms:created>
  <dcterms:modified xsi:type="dcterms:W3CDTF">2022-07-06T14:42:26Z</dcterms:modified>
</cp:coreProperties>
</file>